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531" r:id="rId2"/>
    <p:sldId id="455" r:id="rId3"/>
    <p:sldId id="513" r:id="rId4"/>
    <p:sldId id="502" r:id="rId5"/>
    <p:sldId id="504" r:id="rId6"/>
    <p:sldId id="505" r:id="rId7"/>
    <p:sldId id="34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5A5A"/>
    <a:srgbClr val="0000CC"/>
    <a:srgbClr val="009FDA"/>
    <a:srgbClr val="D01279"/>
    <a:srgbClr val="1A9DE9"/>
    <a:srgbClr val="2195E9"/>
    <a:srgbClr val="3293E9"/>
    <a:srgbClr val="3BAC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82" autoAdjust="0"/>
    <p:restoredTop sz="94364" autoAdjust="0"/>
  </p:normalViewPr>
  <p:slideViewPr>
    <p:cSldViewPr snapToGrid="0">
      <p:cViewPr varScale="1">
        <p:scale>
          <a:sx n="70" d="100"/>
          <a:sy n="70" d="100"/>
        </p:scale>
        <p:origin x="93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2-05-23T05:19:38.3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1736 4490 0,'0'-25'0,"-24"25"0,24-25 47,0 50 78,0 0-110,0-1 1,0 1-16,0 0 16,0 0-16,0 0 15,0-1-15,0 26 0,0-25 16,0 0-16,0-1 0,0 1 15,0 25-15,0-25 16,0 0-16,0-1 0,0 1 0,0 0 16,0 0-16,0 0 15,0-1 1,0 1-16,0 0 16,0 0 15,0-50 47</inkml:trace>
  <inkml:trace contextRef="#ctx0" brushRef="#br0" timeOffset="231.8169">2009 5035 0,'0'0'0</inkml:trace>
  <inkml:trace contextRef="#ctx0" brushRef="#br0" timeOffset="1351.4632">2604 4564 0,'0'-25'15,"-24"25"1,24-25-1,0 50 32,0 0-47,0 0 16,0 0-16,0 24 16,24-24-16,-24 0 15,0 0-15,0 49 0,0-49 0,0 0 16,0 0-16,0-1 15,0 1-15,0 25 0,0-25 16,0-1-16,0 1 16,0 0-1,0-50 1,-24 25-16,24-49 0,0 24 16,-25-50-16,25 51 15,-25-1-15,25 0 0,0-25 16,0 25-16,0-49 0,0 49 15,0 0-15,25 1 0,-25-1 0,25 0 16,-1-25-16,-24 26 0,25 24 16,0-25-16,0 25 15,0 25 1,0-1 0,-25 1-16,0 0 0,0 0 15,0 0-15,0 24 0,0-24 16,0 0-16,-25-25 15,25 25-15,-25-1 0,25 1 16,-25-25-16,0 0 0,0 25 16,1-25-1,48 0 1,-24-25 0,25 25-16,0 0 0,0 0 15,0 0-15,0 0 0,-1 0 16,26 0-1,-50 25-15,0 0 0,25 0 0,-25 0 16,0 24-16,0-24 16,0 0-16,-25-25 15,25 49-15,-50-24 16,26 0-16,-1-25 16,0 25-16,0-25 0,0 0 0,0 0 15,1 0-15,24-25 16,-25 25-16,25-25 15,25 0 1,-1 1-16,1 24 16,25 0-16,-25-25 0</inkml:trace>
  <inkml:trace contextRef="#ctx0" brushRef="#br0" timeOffset="2357.5196">3101 4837 0,'0'0'0,"0"-25"0,24 25 0,-24-25 16,0 0 15,-24 25-15,-1 25 0,0 0-16,0 0 0,0-25 15,25 25-15,-24 0 0,-1-1 16,25 1-16,-25-25 15,25 25-15,0 0 16,50-25-16,-26 0 16,1 0-16,0-25 0,0 0 15,0 0-15,-25 1 0,24 24 16,1-25-16,-25 0 16,0 50-1,-25-25 1,25 49-1,0-24-15,25-25 32,-25-25-17,25 25-15,-25-24 0,25-1 16,0 0-16,-25 0 0,24 25 0,-24-25 16,25 0-16,0 50 31,-25 0-16,0 0-15,0 0 16,0 24-16,0-24 16,0 0-16,25-50 47,-25 0-47,0 1 15,25 24-15,-25-25 0,24 0 16,-24 0-16,25 25 0,-25-25 15,25 25-15,-25-25 16,25 25 0,-25 25-1,0 0-15,0 0 16,0 0-16,25-25 16,-25 25-16,0-1 0,0 1 15,0 0 1,0 0-1,0-50 32,24 25-47,-24-25 0,0 0 16,0 1 0,25-1-16,0 25 0,-25-25 0,0 0 15,25 25-15,-25-25 0,25 0 16,-1 25-16,1 0 15,0 0 1,0 0 0,-25 25-16,0 0 0,0 0 15,25-25-15,-25 25 16,0 0-16,0-1 16,-25-24-1,25 25-15,-25-25 16,25 25-1,0-50 17,0 0-32,-25 1 15</inkml:trace>
  <inkml:trace contextRef="#ctx0" brushRef="#br0" timeOffset="2531.7881">3597 4638 0,'0'0'0,"-25"0"0,25-24 15,25 24 48,-1 0-32</inkml:trace>
  <inkml:trace contextRef="#ctx0" brushRef="#br0" timeOffset="3073.7057">3944 4911 0,'0'0'0,"0"-24"31,25 24-15,-25-50-16,0 25 16,25 25-16,-25-25 15,0 0-15,-25 25 0,25-24 16,-25 24-16,-25 0 16,26 24-16,-1 1 15,25 0-15,0 25 16,0-25-16,0-1 15,25-24-15,24 0 16,-24 0-16,0 0 16,24-24-16,-24 24 15,0-50-15,0 25 0,0 25 16,-1-25-16,-24 0 16,25 25-16,-25 25 15,25 0 1,-25 0-16,0 0 15,0 0-15,25-25 0,-25 24 16,0 1-16,0 0 16,0-50 15,0 0-15,25 1-16,-25-1 0,0 0 15,0 0-15,24 25 0,-24-25 0,25-24 16,0 49-16,-25-25 15,25 0-15,0 0 0,-1 0 0</inkml:trace>
  <inkml:trace contextRef="#ctx0" brushRef="#br0" timeOffset="6465.7507">12179 695 0,'0'-25'47,"0"0"16,25 25-48,0-25-15,24 25 16,-24 0-16,0-25 16,0 25-1,0 0 1,-1 25-16,1-25 0,-25 25 16,25 0-16,-25 0 0,0-1 15,25 1 1,-25 0-16,0 0 15,-25 24-15,25-24 16,-25-25-16,25 25 0,-25 0 16,1-25-16,-1 25 15,0-25-15,0 0 32,50 0 14,0 0-46,0 0 16,-1 0-16,1 0 16,0 0-16,0 0 0,0 0 15,-1 24-15,1-24 16,0 25-16,0-25 0,0 25 16,-1 0-1,1 0-15,-25-1 16,0 1-16,0 0 15,0 0-15,0 0 0,-25-1 16,1 26 0,-1-50-16,0 0 0,25 25 15,-25-25-15,0 25 0,1-25 16,-1 0-16,0 0 16,0 0-16,50 0 78,0 0-63,0 0-15,-1 0 0,1 0 16,0 24 0,0-24-16,-25 25 0,25-25 15,-25 25-15,24 0 0,1 0 16,-25-1-16,0 1 15,25 0-15,-25 0 0,0 0 16,0-1-16,-25 1 16,25 0-16,-25-25 0,25 25 15,-24 0-15,-1-25 0,-25 25 16,25-1-16,1-24 0,-1 25 16,0-25-16,-25 25 0,26-25 15,-1 0-15,0 0 0,0 0 16,0 0-16,1-25 15,48 25 32,-24 25-31,25 0-16,-25 0 16,0-1-1,0 1-15,-25 0 0,25 0 16,-24-25-16,-1 25 0,0-1 0,-25 1 15,25-25-15,-24 25 16,24-25-16,-25 25 0,26-25 0,-76 25 16,51-25-16,-1 0 0,1 0 15,-1 0-15,-49 0 0,24 0 16,26 0-16,-1 0 0,1-25 16,-1 25-16,-24-25 0,24 25 0,25 0 15,-25-25-15,26 0 16,-1 25-16,0-24 0,25-1 15,25 0 1,0 0 0,-1 25-16,26 0 0,-25 0 15,0 0 1,-25 25 0,-50-25-16,50 25 15,-50 0-15,26-1 16,-1-24-16,0 0 0,0 0 15,-49 0-15,49 0 0,0 0 16,-24 0-16,24-24 0,-50-1 16,51 0-16,-26 0 0,25 0 15,0 1-15,-24-26 0,24 0 16,0 26-16,0-1 0,25-25 0,-24 25 16,24-24-16,0 24 0,0 0 15,0 0-15,49 0 0,-24-24 16,0 24-16,0 25 0,-1-25 15,1 0-15,25 25 0,-25-24 16,-1 24-16,1 0 0,0 0 16,-25 24-16,0 1 15,0 0 1,-25 0-16,0 0 16,1-25-16,24 24 15,-25-24-15,0 0 0,0 0 16,0-24-16,-24-26 15,49 25-15,-25 0 0,0 1 16,25-26-16,-25 0 0,25 26 16,0-26-16,0 25 0,0 0 15,25 1-15,0-51 0,0 50 16,0 1-16,-1-1 0,26 0 16,0 0-16,-26 0 0,26 25 0,-25 0 15,0 0-15,-1 0 16,26 0-16,-25 25 0,-25 0 15,25-25-15,-25 25 16,0 0-16,-25-1 16,25 1-16,-25-25 0,0 0 15,0 0-15,1 0 16,-1-25-16,0 25 16,25-49-16,0-1 15,0 25-15,25 1 16,0-1-16,-1 0 0,1 0 15,25 0-15,-25 25 0,49-49 16,-24 49-16,-26-25 0,26 25 16,49-25-16,-74 25 0,25 0 15,24 0-15,1 0 0,-51 0 16,26 25-16,-25-25 16,0 0-16,-25 25 15,0 0-15,0-1 16,0-48 15,74-1-15,-49 0-16,24 0 15,26 0-15,-50 1 16,49 24-16,0-25 16,-49 25-16,50 0 15,-26 25-15,1-1 0,-50 1 16,25 0-16,-25 0 15,0 0-15,-25-1 16</inkml:trace>
  <inkml:trace contextRef="#ctx0" brushRef="#br0" timeOffset="6989.3333">11237 1215 0,'0'0'16,"0"-24"-16,-25 24 0,25 24 31,0 1-15,0 0-16,0 0 15,-25 0-15,25-1 16,0 26-16,-25-50 0,25 25 15,0 0-15,-25-25 0,25 24 16,0 1-16,25-25 78,0 0-78,-25-25 0,25 25 16,0 0-16,24 0 15,-24 0 1,0-24 0,0 24-16,-1-25 0,1 0 15</inkml:trace>
  <inkml:trace contextRef="#ctx0" brushRef="#br0" timeOffset="8009.9454">11534 1240 0,'0'-25'0,"0"50"0,0-74 16,0 24-1,0 50 1,0-1 0,0 1-16,0 0 15,0 0-15,-25 0 0,25-1 16,-24 1-16,24 0 0,0 0 16,-25 0-16,25-1 0,0 1 15,0-50 16,25-24-15,-25 24-16,24 0 0,-24 0 16,25 1-16,-25-1 0,25 0 0,-25 0 15,0 0-15,25 25 0,-25-24 16,0 48 15,25 1-31,-25 0 16,0 0-16,24 24 15,-24-24-15,0 0 0,25 0 16,-25 0 0,0-1-16,-25-24 31,1 0-31,-1 0 0,0 0 16,0-24-1,0 24 1,25-25-1,25 25 32,0 0-47,0 0 0,0-25 16,-1 25-16,1 0 16,0-25-16,0 0 0,0 25 15,-1-24-15,-24-1 16,25 0-16,-25 0 15,25 25-15,-25-25 16,0 50 15,0 0-31,0 0 16,0 0-16,0-1 16,0 26-16,0-25 0,0 0 15,0-1 1,0 1-16,-25-25 15,25-49 1,0 24-16,0 0 0,0 0 16,0 0-16,0 1 0,0-1 15,0 0-15,25 25 0,-25-25 16,0 0 0,25 25-16,-25 25 15,0 0 1,25-25-16,-25 25 0,24 0 15,1-25 1,0 0-16,-25-25 31,25 0-31,-25 0 16,0 0-16,25 25 0,-25-24 16,0-1-16,0 0 0,0 0 15,24 25 1,-24 25-1,0 0 1,0 0-16,0-1 0,0 1 16,0 0-16,-24 0 0,24 24 0,-25-24 15,25 0-15,0 0 16</inkml:trace>
  <inkml:trace contextRef="#ctx0" brushRef="#br0" timeOffset="9467.3695">17438 695 0,'24'0'0,"1"-25"16,-25 0-1,0 0 1,-25 0-1,1 25-15,-1-24 16,0 24-16,0 0 0,0 0 16,1-25-16,-51 25 0,50 0 15,1 0-15,-26 0 0,-24 0 16,49 0-16,0 0 0,-25 0 16,-24 0-16,24 25 0,26-25 15,-26 0-15,-24 24 0,24 1 16,0-25-16,1 25 0,-26 0 15,26 0-15,-1-1 0,25-24 0,-24 25 16,-26 50-16,26-51 16,24 1-16,0 0 0,0 25 0,-24 24 15,49-49-15,-25 24 16,25-24-16,0 0 0,0 25 16,0-1-16,0 1 0,25-25 0,-25-1 15,24 26-15,1-25 0,25 24 0,-25-24 16,24 0-16,-24 0 15,25 0-15,24 24 0,-24-49 16,-1 25-16,1-25 0,24 0 16,-24 25-16,74-25 0,-50 0 0,-24 0 15,24 0-15,1 0 0,24-25 16,-25 25-16,-24 0 0,0-25 16,-1 25-16,1 0 0,49-25 15,-24 25-15,-26 0 0,1 0 16,24-24-16,25 24 0,-49 0 15,24-25-15,-24 25 0,0 0 0,-1-25 16,26 0-16,-26 25 16,-24-25-16,25 25 0,-26-24 15,51-1-15,-50 0 0,-1 25 16,1-25-16,25 25 0,-25-25 16,24 1-16,-24-1 0,0 0 15,0 25-15,0-50 0,-25 26 16,24-1-16,-24 0 15,0 0-15,0 0 0,0 1 16,0-1-16,0 0 0,0 0 16,-24 0-16,-1 1 0,0-1 15,0 0-15,-49-25 16,24 1-16,0 24 0,-24 0 16,0 0-16,24 1 15,-49-1-15,24 0 16,26 25-16,-50-25 0,24 25 15,26 0-15,-51 0 16,26 0-16,24 0 0</inkml:trace>
  <inkml:trace contextRef="#ctx0" brushRef="#br0" timeOffset="10126.6782">16669 943 0,'-25'24'32,"25"1"-32,0 0 15,0 0-15,0 24 16,0-24-16,0 0 15,25 0-15,0 0 16,-25-1-16,24-24 16,1 0-16,0-24 15,0-1 1,0 0-16,-25 0 16,24 25-16,-24-25 15,25 25-15,0 25 31,0-25-15,-25 25-16,25-25 0,-1 25 16,1-25-16,0 0 15,0-25 1,0 25-16,-25-25 0,24 25 16,-24-25-16,0-24 0,0 24 15,0 0-15,0 0 0,0 1 16,-24-1-16,24 0 0,0 0 15,-25 25-15,25-25 0,0 50 32,25 0-17,-1 0-15,1 0 16</inkml:trace>
  <inkml:trace contextRef="#ctx0" brushRef="#br0" timeOffset="11094.3626">17388 992 0,'0'0'0,"0"-25"16,0 1-1,-25 24 16,25 24-31,0 1 16,-25 0-16,25 0 0,-24 0 0,24-1 16,0 1-16,-25 0 15,25 0 1,0-50 0,25 25-1,-25-50-15,24 50 0,-24-24 0,25-26 16,0 25-16,0 0 0,-25 1 15,25-1-15,-25 0 16,24 25 0,-24 50-16,0-26 15,0 1-15,0 0 0,0 0 16,25 0-16,-25-1 16,0 1-16,0 0 15,-25-25 16,1 0-31,-1 0 0,0-25 16,0 25 0,25-25 15,25 25-31,25 0 16,-26 0-16,26-24 0,-25-1 15,25 25-15,-26-25 0,1 25 16,0-25-16,25 25 0,-26-25 15,1 1-15,0 24 16,-25 24 0,-25-24-1,0 0-15,25 50 0,-24-50 16,24 25-16,0 24 16,-25-49-16,25 25 15,0 0-15,0-50 31,25 0-31,-25 1 16,0-1-16,24 0 16,-24 0-1,0 0-15,25 25 16,-25 25 15,25-25-31,-25 25 16,0 0-16,25 0 15,0-25-15,-1 0 16,1-25-16,0 25 16,-25-25-16,25 25 0,-25-25 15,25 0-15,-25-24 0,24 24 16,-24 0-16,0 0 16,0 1-1,0 48 1,0 1-16,0 0 0,0 0 0,-24 0 15,24-1-15,0 1 0,0 25 16,-25-25-16,25-1 16</inkml:trace>
  <inkml:trace contextRef="#ctx0" brushRef="#br0" timeOffset="14034.7897">14412 943 0,'24'-25'0,"-48"25"31,24-25-15,-25 25-16,25-25 16,-25 25-1,0 0-15,0 0 0,25-25 16,-25 25-16,1 0 0,-1 0 16,0 0-16,-25-24 0,26 24 15,-26 0-15,25 0 0,0 0 16,-24 0-16,24 0 0,-25 0 15,26 0-15,-1 24 0,0-24 16,-25 25-16,26-25 0,-26 0 0,25 25 16,0-25-16,-24 25 0,24 0 15,0-25-15,25 24 0,-25-24 16,1 0-16,-1 25 0,25 0 16,-25 0-16,25 0 15,0-1-15,0 1 16,0 0-16,0 25 15,25-50-15,-25 24 16,25 1-16,-1 0 16,1 0-16,0-25 0,0 0 15,0 25-15,-1-25 0,1 24 16,50-24-16,-51 0 0,26 25 0,-25-25 16,0 0-16,49 0 0,-24 0 15,-26 0-15,26 0 16,-25 0-16,24 0 0,1-25 0,0 25 15,-26 0-15,1 0 16,0-24-16,25-1 0,-25 25 0,-1-25 16,1 25-16,0 0 0,0-25 0,24 0 15,-24 25 1,0-24-16,0-1 16,0 25-16,-25-25 15,0 0-15,0 0 16,0 1-16,0-1 15,0 0-15,0 0 16,-25 25-16,25-25 16,-50 25-16,25-24 0,1 24 15,-1 0-15,0 0 0,-49 0 16,49 0-16,0 0 0,0 24 16,-25-24-16,26 0 0,-26 25 15</inkml:trace>
  <inkml:trace contextRef="#ctx0" brushRef="#br0" timeOffset="14846.0273">13717 1240 0,'25'0'47,"-25"25"-31,0 0-16,0 0 15,0-1 1,0 1-16,0 0 15,-25-25-15,25 50 0,0-26 0,0 1 16,0 0-16,25 25 16,-25-26-16,0 1 15,25 0-15,-25 0 16,24 0-16,1 0 31,0-25-31,0 0 16,0 0-16,-1 0 15,1 0-15,0 0 16,0 0-16,0 0 16,24 0-1,-24 0-15,0 0 0,0 0 16,-1 0-16,1 0 0,0 0 16,0 0-1,24 0-15,-24 0 16,0 0-16,0 0 15,25 0-15,-26 0 16,1 0-16,25-25 16,-25 25-16,-1 0 15,-24-25 1,25 25-16,-25-25 16,25 25-16,-25-25 15,25 0-15,0 1 16,-25-1-1,24-25 1,-24 25-16,0 1 16,0-1-16,0 0 15,0 0-15,0 0 0,0 1 0,0-1 16,0 0-16,0 0 16,0 0-16,0 1 15,-24-1-15,-1 25 31,0 0-31,0 25 16</inkml:trace>
  <inkml:trace contextRef="#ctx0" brushRef="#br0" timeOffset="15383.547">14139 992 0,'0'0'0,"-25"25"47,25 0-32,-25 0-15,0-1 16,0 1-16,1 0 16,-1 0-16,0-25 15,0 25-15,0-25 16</inkml:trace>
  <inkml:trace contextRef="#ctx0" brushRef="#br0" timeOffset="15514.4509">13965 1091 0,'0'0'0,"25"0"15,0 0 1,-1 0 0,26 25-16,-25 0 0,0 0 15,-1-25-15,1 0 16,-25 25-16</inkml:trace>
  <inkml:trace contextRef="#ctx0" brushRef="#br0" timeOffset="17162.2035">14287 2530 0,'0'25'16,"-24"-25"-16,24-25 78,0 0-78,24 0 16,-24 1-16,0-1 15,0 0-15,0 0 0,0 0 16,0 1-16,0-1 0,0 0 16,0 0-16,0-24 0,0-1 0,0 25 15,0 0-15,0 1 16,0-1-16,0 0 0,0 0 15,0 0-15,0 1 0,0-1 16,0 0-16,0 0 16,-24 25 31,-1 25-16,0 0-31,25 0 0,-25-1 15,0 1-15,1 0 0,-1 0 16,25 0-16,-25-25 0,0 24 16,0 1-16,25 0 0,-24 0 15,48-25 1,-24-25 0,50 25-16,-50-25 0,50-24 15,-26 24-15,1 0 0,0 0 16,0 0-16,0 1 0,-1-1 15,1 0-15,0 50 32,-25 0-32,25-25 15,0 49-15,0-24 16,-25 0-16,24 0 0,1 24 16,-25-24-1</inkml:trace>
  <inkml:trace contextRef="#ctx0" brushRef="#br0" timeOffset="17552.4379">13841 2753 0,'0'-49'0,"0"24"15,0 0 1,0 0-16,-25 0 16,0 25-16,25-24 15,-24 24-15,-1 0 16,25 24-1,-25 1-15,25 0 16,0 0-16,0 0 0,0 24 16,0-24-16,0 0 0,-25 0 15,25 49-15,0-49 0,0 0 16,0 0-16,0-1 0,0 1 16,0 0-16,0 0 15,-25-25 1,25-25-16</inkml:trace>
  <inkml:trace contextRef="#ctx0" brushRef="#br0" timeOffset="17800.9649">13643 2927 0,'0'0'0,"24"0"16,1 0 0,0 0-16,0 0 0,0-25 15,-1 25-15,1 0 0,0 0 16,0 0-16,-25-25 0,25 25 0,-1 0 15,-24 25 32,0 0-31,0 0-16,0 0 16,-24-25-16</inkml:trace>
  <inkml:trace contextRef="#ctx0" brushRef="#br0" timeOffset="17920.2436">13866 2803 0,'0'-25'0,"0"0"15,0 1-15,25 24 16,-1 24 0,1 1-1,0-25-15</inkml:trace>
  <inkml:trace contextRef="#ctx0" brushRef="#br0" timeOffset="18343.0374">14089 2828 0,'0'25'0,"0"-1"31,-25-24-31,25 25 16,0 0-1,0-50 32,25 0-31,0 1-1,-25-1-15,25 0 0,-25 0 16,0 50 31,0 0-47,0 0 15,0 24 1,24-24 0,-24 0-16,0 0 15,0-50 1,25 25 0,-25-25-16,0 0 15,0 0-15,25 1 0,-25-1 16,0 0-16,25 25 0,-25-25 15,25 0-15,-25 1 16</inkml:trace>
  <inkml:trace contextRef="#ctx0" brushRef="#br0" timeOffset="18829.1467">14362 2952 0,'0'-25'16,"25"0"-16,0 0 15,-25 1-15,24-1 16,-24 0-16,0 0 15,0 0-15,-24 25 16,-1 0 0,25 25-16,-25-25 15,25 25-15,-25 0 16,25 0-16,0-1 0,0 1 16,25 0-1,-25 0-15,25-25 0,0 0 16,-1 0-1,1-25-15,0 0 0</inkml:trace>
  <inkml:trace contextRef="#ctx0" brushRef="#br0" timeOffset="19244.1073">14660 2753 0,'-25'0'15,"25"25"1,0 0-16,0 0 15,0 0 1,0-1-16,0 1 16,25-25-16,-1 0 15,1-25-15,0 1 16,-25-1-16,25 25 16,-25-25-16,25 0 15,-25 50 32,24-25-31,1 0-1,0-25 1,0-24 0,-25 24-1,0 0-15,0 0 16,0 50 31,25 0-32</inkml:trace>
  <inkml:trace contextRef="#ctx0" brushRef="#br0" timeOffset="19584.5321">15180 2753 0,'0'0'0,"25"0"0,-25-24 0,0-1 15,0 0 1,-25 25 0,25-25-16,-24 25 15,-1 0-15,0 0 0,0 0 16,0 25-16,1 0 0,-1 0 16,25-1-16,0 1 15,25 0 1,-1-25-16,26 0 15,-25 0-15,0-25 16,-1 0-16,1 25 16,-25-24-16,0 48 31,-25 1-15,25 0-16,0 0 15,25-25-15,0 0 16,0 0-1,-25-25-15,49 0 16,-49 0-16</inkml:trace>
  <inkml:trace contextRef="#ctx0" brushRef="#br0" timeOffset="19789.8295">15429 2505 0,'0'0'0,"24"-25"0,-24 1 16,0-1-16,25 25 0,-25-25 15,0 50-15,0 0 16,0-1-16,-25 1 0,25 25 15,-24 24-15,24-49 0,0 0 16,0 25-16,0-26 0,0 26 16,0-25-16,0 0 0,24-25 15,-24 24-15,25-24 0,0 0 16,0-49-16,0 49 0,-1-25 16,-24-25-16,25 26 0,25-51 15,-25 50-15</inkml:trace>
  <inkml:trace contextRef="#ctx0" brushRef="#br0" timeOffset="19900.9369">15701 2555 0,'0'0'16,"0"-25"-16,25-25 0,-25 26 0,0-1 15,-25 74 1,25-24 0,0 0-16,0 0 0,-24 0 0,24-1 15,0 26-15,0-25 0,0 0 16,24 0-16,1-1 16</inkml:trace>
  <inkml:trace contextRef="#ctx0" brushRef="#br0" timeOffset="21534.494">11286 2431 0,'0'25'78,"0"-1"-78,0 1 0,0 0 16,0 0-16,0 0 0,0-1 15,0 26-15,0-25 0,0 0 16,0 0-16,0-1 15,0 1-15,0-50 32,0 1-17,0-1-15,0 0 16,0 0-16,0 0 0,0 0 0,0 1 16,0-26-16,0 25 15,25 25 1,-25-25-16,25 25 15,0 0 1,24 0-16,-24 0 16,0 0-16,0 0 0,49 0 0,-49 0 15,0 0-15,-1 0 16,1 0-16,25 0 16,-50 25-1,0 0 1,0 0-16,-25-25 15,25 25-15,0-1 0,-25 1 16,25 0-16,-25 0 16,25 0-16,0 0 15,0-1-15,-24-24 16,24 25-16,-25-25 16,0 0-1</inkml:trace>
  <inkml:trace contextRef="#ctx0" brushRef="#br0" timeOffset="21685.4936">11534 2778 0,'0'0'0,"-25"0"16,25 25-16,-24-25 0,-1 0 15,0 0-15,0 0 16,0 0-16,50 0 31,0 0-15,0 0 0,24 0-16,-24-25 0,0 25 15,0 0-15,0 0 16,-1 0-16</inkml:trace>
  <inkml:trace contextRef="#ctx0" brushRef="#br0" timeOffset="22245.3161">11286 3026 0,'-25'0'0,"25"25"47,0 0-47,0 0 15,0-1-15,0 1 16,25-25-16,-25-25 31,-25 25-15,25-24-16,0-1 15,0 0-15,25 0 16,25 25 0,-25-25-16,-1 25 15,1 0-15,25 0 16,-25 0-16,-1 0 0,1 0 15,0 25-15,0-25 0,0 25 16,-25 0-16,24-25 0,-24 25 16,-49-25-1,24 24-15,0-24 16,0 0-16,-24 0 0,24 25 16,0-25-16,0 0 0,1 0 15,-1 0-15,0 0 0,25 25 16,50-25-1,-26 0 1,1 0-16,0 0 0,0 0 16,24 0-16,-24-25 0,0 25 0,25-25 15,-26 25-15</inkml:trace>
  <inkml:trace contextRef="#ctx0" brushRef="#br0" timeOffset="23192.2789">11782 2530 0,'-25'0'15,"50"0"17,0 0-17,0 0-15,0 0 32,-25-25-32,24 0 0,-24 1 15,25-1-15,0 25 0,-25-25 16,50-25-16,-50 26 0,24-1 15,-24 0-15,25 0 0,-25-24 16,25-1-16,-25 25 0,25 25 16,-25-25-16,0 1 0,0-1 15,0 0 1,0 50 31,0 0-47</inkml:trace>
  <inkml:trace contextRef="#ctx0" brushRef="#br0" timeOffset="24078.3215">12030 2753 0,'0'-24'0,"0"-1"15,0 0 1,0 0-16,0 0 16,0 50 30,-25-25-30,25 25-16,0 0 0,-24-25 16,24 25-16,0-1 0,0 26 15,0-25 1,0 0-16,0-1 0,0 1 16,0 25-16,0-25 15,0-1-15,0 1 0,0 0 16,-25-25-16,0 0 15,25-25-15,-25 25 16,25-25-16,-25 25 0,25-24 16,0-1-1,0 0 1,25 25-16,-25-25 16,25 25-16,0-25 15,0 25-15,-1 0 16,1 0-16,0-24 15,0 24-15,0 0 32,-25 24-17,0 1-15,0 0 32,0 0-32,0 0 15,0-50 16</inkml:trace>
  <inkml:trace contextRef="#ctx0" brushRef="#br0" timeOffset="24387.7999">12030 2778 0,'0'0'0,"0"-25"0,0 1 16,25 24 0,0 0-1,0 0 1,-1 0-16,1 0 15,0 24-15,0-24 16,-25 25-16,25 0 16,-25 0-16,0 0 15,0-1-15,0 1 16,0 0-16,25-25 31,-25-25-15,0 0-16,0 1 15,0-1-15,0 0 16,0 0-16,0 0 0,0 1 16,24 24-16,1 0 31</inkml:trace>
  <inkml:trace contextRef="#ctx0" brushRef="#br0" timeOffset="24640.3946">12378 2877 0,'0'0'0,"24"0"16,-24-24 0,25-1-1,-25 0-15,0 0 16,0 0-16,0 1 0,0-1 16,-25 25-1,1 0-15,-1 25 16,0-1-1,25 1-15,0 0 0,0 0 16,0 0-16,25-25 16,0 24-16,-1 1 15,1-25-15,0-49 16</inkml:trace>
  <inkml:trace contextRef="#ctx0" brushRef="#br0" timeOffset="25014.1005">12502 2729 0,'0'0'0,"0"-25"15,0 50 17,0-1-32,0 1 15,24 0 1,1-25 0,0 0-16,0 0 15,-25-25-15,25 25 16,-25-25-16,24 25 62,1 0-46,0 0 0,-25-24-1,0-1 1,0 0-16,25 0 15,-25 0-15,-25 25 32,25 25-1,25-25-31,-25 25 0</inkml:trace>
  <inkml:trace contextRef="#ctx0" brushRef="#br0" timeOffset="25314.7602">12898 2679 0,'0'0'0,"0"-25"15,25 25-15,-25-25 16,0 0 0,-25 25-16,1 0 15,-1 0-15,25 25 16,-25-25-16,25 25 0,-25-25 16,25 25-16,0 0 15,25-25 1,0 0-16,0 0 15,-1 0 1,-24 25 31,25-50-16,-25 0-31,0 0 16,25 25-16,-25-25 0</inkml:trace>
  <inkml:trace contextRef="#ctx0" brushRef="#br0" timeOffset="25663.4976">12973 2555 0,'0'25'16,"0"-75"-16,0 75 0,25-75 0,-25 25 0,0 1 16,0-1-16,0 0 0,0 0 15,0 50 17,0 49-32,0-49 15,0 0-15,0 0 0,0 0 16,0 24-16,0-24 0,0 0 0,0 0 15,24-25-15,-24 25 16,25-25 0,-25-50-16,25 0 15,-25 25-15,0 1 0,25-1 16,-25 0-16,0-25 0,0 26 16,0-1-16,0 0 0,0 0 15,0 0 1,0 50-1,0 0 1,0 0-16,0 0 0,0-1 0,0 26 16,0-25-16,0 0 0,0-1 15,0 1-15,0 0 0,0 0 16,25-25 0,-25-25-1</inkml:trace>
  <inkml:trace contextRef="#ctx0" brushRef="#br0" timeOffset="27411.9878">12750 1315 0,'-25'0'16,"50"0"15,-1-25-16,26 25-15,-25 0 16,0 0-16,-1 0 16,1 0-16,50 0 0,-51 0 15,1-25-15,25 25 0,-25 0 16,49 0-16,-24-25 0,-25 25 16,-1 0-16,1-25 0,0 25 15</inkml:trace>
  <inkml:trace contextRef="#ctx0" brushRef="#br0" timeOffset="28159.5485">14734 1315 0,'-25'0'47,"50"0"-16,0 0-15,0-25-16,-1 25 16,1 0-16,0 0 15,49-25-15,-24 25 0,0 0 0,24 0 16,-24-25-16,24 25 0,50 0 16,-49-25-16,-1 25 0,0 0 15,-24 0-15,0 0 0,49 0 16,-50 0-16,1 0 0,0 0 15,-26 0-15,26 0 0,-25 0 16,0 0-16,-1 0 0,1 0 16,25 0-16,-25 0 15,-1 0-15,1-24 16</inkml:trace>
  <inkml:trace contextRef="#ctx0" brushRef="#br0" timeOffset="33500.1925">13643 446 0,'-25'0'0,"50"0"63,-25 25-32,0 0-31,0 0 16,0 0-16,0 0 0,0-1 15,24-24 1,-24 25 0,0-50-1,0 1-15,0-26 16,0 25-16,0 0 16,0 0-16,0 1 15,0-1 1,25 25-1,0 0-15,0 0 16,0 25-16,-1-25 16,1 0-16,0 0 15</inkml:trace>
  <inkml:trace contextRef="#ctx0" brushRef="#br0" timeOffset="34305.1636">13915 422 0,'-24'-25'0,"-1"25"32,0 25-17,25-1 1,0 1-16,0 0 16,25 0-16,0-25 15,-1 0-15,1 0 16,0 0-16,-25-25 15,0 0 1,0 0-16,-25 1 16,25-1-1,-25 25-15,1 0 0,24 25 32,0-1-17,24-24 1,1 0-16,25 0 15,-25 0 1,-25-24-16,24 24 0,1 0 31,-25 24 1,0 1-17,0 0 1,25-25 15,-25-25-15,25 25-1,0-25-15,-25 1 16,24-1-16,-24 50 31,0-1-15,0 1-1,25-25 1,0 25 0,0-25-16,0-25 15,-1 0-15,1 1 16,0-1-16,0 0 16,-25 0-16,25 0 0,-25 1 15,0-1 1,0 50 31,0-1-47,0 26 15,0-25-15,25-25 0,-25 25 16,0-1-16,24-24 16,-24 25-16</inkml:trace>
  <inkml:trace contextRef="#ctx0" brushRef="#br0" timeOffset="34452.3748">14337 397 0,'-25'-25'16,"50"25"0,0 0-1,0 0-15,24-25 0,-24 25 16,0 0-16,25 0 15,-1 0-15</inkml:trace>
  <inkml:trace contextRef="#ctx0" brushRef="#br0" timeOffset="34950.3753">14610 446 0,'25'-24'31,"-25"-1"-16,25 25-15,-1-25 16,-24 0-16,0 0 16,-24 25 15,-1 0-15,25 25-16,-25 0 15,25 0 1,25 0 15,24-25-31,-24 0 0,0 0 16,25-25-16,-26 25 0,1-25 15,0 25-15,-25-25 16,25 25-16,-25 25 31,25 0-15,-25 0-16,0-1 15,24-24 17,1-24-17,-25-1-15,25 0 16,0 0-16,0 25 16,-1-25-16,1 25 15,-25-24 1,25 24-16</inkml:trace>
  <inkml:trace contextRef="#ctx0" brushRef="#br0" timeOffset="35099.1932">15255 397 0,'25'0'47</inkml:trace>
  <inkml:trace contextRef="#ctx0" brushRef="#br0" timeOffset="42315.7759">4862 4366 0,'0'-25'15,"0"50"-15,-25-50 16,25 50-16,-25-1 15,25 1-15,0 0 0,0 0 0,0 24 16,0 1-16,0-25 0,0 24 16,0-24-16,0 25 0,0 24 15,0-49-15,0 25 16,0-25-16,0-1 0,0 26 16,0-25-16,0-50 15,0 0 1,0 0-16,0 1 15,0-26-15,0 0 16,0 25-16,25 1 0,-25-1 0,25 25 16,0-25-16,-1 25 15,1 0-15,-25 25 16,25 24-16,-25-24 0,0 0 16,0 0-16,0 0 15,0 0-15,-25-1 16,0-24-1,50 0 17,-25-24-32,25 24 15,25-25-15,-50 0 0,24 25 16,1-50 0,0 50-16,0-49 0,-25 24 0,0 0 15,0 0 1,-25 25-16,0 0 31,0 25-31,25 0 16,-24 0-16,24 24 0,0-24 15,0 0-15,24 0 16,-24 0-16,50-1 0,-25-24 16,0 0-16,-1 0 15,26 0-15,-25-24 0,0 24 16,-25-25-16,24 0 0</inkml:trace>
  <inkml:trace contextRef="#ctx0" brushRef="#br0" timeOffset="42503.957">5407 4440 0,'0'-25'0,"0"50"32,-24 0-32,24 0 15,-25-1-15,25 26 0,0-25 16,0 24-16,0 26 0,0-26 15,0-24-15,0 25 0,0 49 32,0-74-32,0 0 15</inkml:trace>
  <inkml:trace contextRef="#ctx0" brushRef="#br0" timeOffset="43014.2432">5209 4762 0,'0'0'0,"0"-24"16,25 24 0,49 0-16,-49 0 15,0-25-15,0 25 16,24 0-16,-24 0 0,0 25 16,-25-1-1,0 1 1,0 0-16,0 0 15,0 0-15,0 0 16,0-1 0,25-24-1,-25-24 1,0-1 0,0 0-16,24 0 0,-24 0 15,25 0-15,-25 1 16,25 24-16,-25 49 31,0-24-31,0 0 16,25 0-16,-25 0 0,0-1 15,25 1-15,-1-25 16,1-25-16,-25 1 16,25-1-16,-25 0 15,0 0-15,0-25 0,0 26 16,0-1-16,0 0 0,0 0 15,-25 0-15,25 1 16,0 48 0,0 1-16,0 0 15,0 0 1,25 0-16</inkml:trace>
  <inkml:trace contextRef="#ctx0" brushRef="#br0" timeOffset="44059.6154">5854 4837 0,'0'0'0,"0"25"15,25-25-15,-25-25 32,0 0-32,25 25 15,-25-25-15,0 0 0,0 1 16,0-1-16,0 0 16,-25 25-1,-25 25 1,50 0-16,-25-1 0,25 1 15,-25 25-15,25-25 16,0 0-16,25-25 16,25 0-16,-25 0 15,0 0-15,-1 0 0,1-25 16,0 0-16,0 0 0,-25 0 16,25 25-16,-25-25 0,24 25 15,-24-24-15,0-1 0,0 50 31,-24-25-31,24 24 16,0 1-16,0 0 16,0 0-16,24-25 15,1 0 1,0 0 0,0-25-16,0 0 15,-25 0-15,24 1 16,-24 48 31,0 1-32,0 0-15,0 0 32,25-25-32,0 0 0,-25-25 15,25 0-15,0 0 16,-25 1-1,24 24-15,-48 0 32,-1 24-17,25 1 1,25-25 15,-25-25-15,24-24-16,-24 24 15,0 0-15,0 0 16,0 50 15,-24-25-31,24 25 16,0 0 0,0 0-16,0-1 15,0 1-15,0 0 16,0 0-16,24 0 15,1 0 1,0-25-16,0-25 16,0 25-16,-25-50 15,24 25-15,-24 0 16,25 1-16,-25-1 16,25 25-16,-25 25 31,25-25-16,-25 24 1,0 1 0,25-25-1,-1 0 1,-24-25 0,25 25-16,0-24 15,0 24 1</inkml:trace>
  <inkml:trace contextRef="#ctx0" brushRef="#br0" timeOffset="44501.5069">7045 4564 0,'0'25'16,"0"0"-1,0-1-15,0 1 16,0 0-16,0 0 0,0 0 0,0-1 15,0 1-15,0 0 16,0-50 0,0-24-1</inkml:trace>
  <inkml:trace contextRef="#ctx0" brushRef="#br0" timeOffset="44884.9739">7020 4490 0,'0'0'16,"0"24"-1,0 1 1,0 0-16,74-25 16,-49 0-16,0 0 0,0 0 15,24 0-15,-24 0 16,0 0 0,-25 25-16,0 0 15,0-1-15,0 1 16,0 0-16,0 0 0,0 0 15,0-1 1,25-24-16,-1 0 16,-24-49-16,25 24 15,0 25-15,-25-25 0,0 0 16,25 1-16,-25 48 31,0 26-15,0-25-16,0 0 15,25-1-15,-1 1 16,1-25 0,0-25-16,0 1 0,-25-1 15,25 0-15,-25-25 16</inkml:trace>
  <inkml:trace contextRef="#ctx0" brushRef="#br0" timeOffset="45036.7752">7615 4440 0,'0'-25'0,"0"50"0,0-75 0,0 26 16,0 48-1,0 1-15,0 0 16,0 25-16,0-26 16,0 1-16,0 0 0,-25 25 0,25-26 15,0 26-15,0-25 0,0 0 16,0-1-16,0 1 16</inkml:trace>
  <inkml:trace contextRef="#ctx0" brushRef="#br0" timeOffset="45193.4677">7466 4663 0,'0'0'0,"-25"-25"16,25 1-1,25 24 1,0 0-16,0-25 16,0 25-16,-1 0 0,26-25 15,-25 25-15,0 0 0,-1 0 0,1 0 16,0 0-16</inkml:trace>
  <inkml:trace contextRef="#ctx0" brushRef="#br0" timeOffset="46185.0266">7789 4738 0,'0'0'0,"0"-25"32,24 25-17,-24-25-15,0 0 16,25-24-16,-25 24 15,0 0-15,0 0 16,-25 25-16,1 0 0,-1 25 31,25 25-31,-25-50 0,25 24 0,0 1 16,0 25 0,25-25-16,0-25 15,24 0-15,-24-25 16,0 25-16,-25-50 0,25 50 15,-1-49-15,-24 24 0,25 0 16,-25 0-16,25 0 16,-25 50 15,0 25-31,0-25 0,0-1 16,0 1-16,0 0 15,0 0-15,0 0 16,0-50-1,25 0 1,0-25-16,-25 26 0,25 24 16,-25-25-16,0 0 0,24 25 15,1-50-15,0 26 16,0 24 0,-25 24-1,0 1-15,0 0 16,0 0-16,0 0 15,0-1-15,0 1 16,0 0-16,0 0 0,0 0 16,25-25 15,-25-25-31,0 0 16,24 0-16,-24 0 0,25 1 15,-25-1-15,25 0 0,-25 0 16,25 25-1,-25 25 1,0 25-16,-25-26 16,25 1-16,0 0 15,0 0-15,25 0 16,0-25-16,24 0 16,-24 0-16,0-25 15,0 25-15,-25-25 0,49 0 16,-24 25-16,-25-25 0,25 25 15,-25-24-15,0-1 16,-25 25 0,25-25-16,-25 25 0,0-25 15,25 50 17,0 0-17,0 0-15,0-1 16,0 1-16,0 0 0,25 0 31,-25 0 0,25-25-15,-25 24-16,25-24 31,-25-24-31,25-26 16</inkml:trace>
  <inkml:trace contextRef="#ctx0" brushRef="#br0" timeOffset="46369.1534">8657 4316 0,'0'0'0,"0"-25"0,25 25 16,-25 25 0,0 25-16,0-26 15,0 1-15,0 50 0,0-51 16,0 1-16,-25 25 0,25-25 0,0 49 15,0-49-15,0 0 0,0-1 16,0 1-16,0 0 16,25-25-16</inkml:trace>
  <inkml:trace contextRef="#ctx0" brushRef="#br0" timeOffset="46990.9317">9451 4762 0,'-25'0'31,"0"0"-31,0 0 16,0 0-1,1 0 1,24-24-16,-25 24 0,-25-25 16,25 0-16,1 0 0,-1 0 15,0-24-15,25 24 16,-25 0-16,25 0 0,0 1 16,0-1-16,50 0 0,-50 0 15,25 0-15,-1 1 0,26 24 16,-50-25-16,25 25 0,0 0 15,-25 25 1,0-1-16,0 1 16,-25 0-16,0 25 0,0-26 15,-24 1-15,24 0 0,0 25 16,0-26-16,-24 26 0,24-25 16,25 0-16,-25-1 0,25 1 15,0 0-15,0 0 16,25-25-16,0 0 15,24 0-15,1 0 0,-25 0 16,-1-25-16,26 25 0,24-25 0,-49 0 16,0 1-16</inkml:trace>
  <inkml:trace contextRef="#ctx0" brushRef="#br0" timeOffset="47685.6984">9872 4688 0,'0'0'0,"0"-25"31,0 0-15,25 25-16,-25-24 0,25-1 15,0-25-15,-25 25 16,0 1 0,-25 24-16,0 0 15,0 0-15,25 24 16,-25 1-16,25 0 0,0 0 15,0 0-15,0-1 0,50 1 16,-25-25-16,0 0 16,-25 25-16,49-25 0,-24-50 15,0 26 1,-25-1-16,0 0 16,25 0-16,-25 0 0,0 1 0,25-1 15,-25 0-15,24 25 16,1 25-1,-25 0 1,25-1-16,-25 1 16,25 0-16,0 0 0,-1 0 15,-24-1-15,25-24 0,0 25 16,-25 0-16,25-25 0,0 0 16,-25-25-1,0 0-15,24 1 16</inkml:trace>
  <inkml:trace contextRef="#ctx0" brushRef="#br0" timeOffset="47850.2762">10393 4415 0,'0'0'16,"-25"0"-1,25 25-15,-24 0 16,-1 0-16,0-1 16,0 26-16,0-25 0,25 0 0,-24-1 15,-1 1-15,0 25 0,25-25 16,-25-1-16,25-48 31,25 24-31</inkml:trace>
  <inkml:trace contextRef="#ctx0" brushRef="#br0" timeOffset="48069.7102">10592 4242 0,'0'-25'0,"-25"25"16,25 25 0,0-1-16,0 26 0,-25-25 15,25 0-15,0-1 0,0 26 16,-25 0-16,25-26 0,0 1 16,0 25-16,0-25 0,0-1 15,0 1-15,0 0 0,0 0 16</inkml:trace>
  <inkml:trace contextRef="#ctx0" brushRef="#br0" timeOffset="48224.4162">10492 4638 0,'-24'0'16,"48"-24"-1,26-1 1,-25 0-16,0 25 15,-1-25-15,1 25 0,0-25 0,0 25 16</inkml:trace>
  <inkml:trace contextRef="#ctx0" brushRef="#br0" timeOffset="48691.3776">10641 4688 0,'0'25'16,"0"-50"-16,25 50 0,0-50 31,0-25-31,-1 26 0,1-1 16,-25-25-16,0 25 0,25 1 15,-25-1-15,0 0 0,-25 25 16,0 0 0,-24 25-1,49 0-15,-25-1 0,25 1 16,0 0-16,0 0 0,0 0 15,25-25-15,-25 24 16,25-24-16,-1 0 0,1 0 16,0 0-16,-25-49 0,25 49 15,24-50-15,-24 25 16,0 1-16,0-1 0,0 25 16,-25 25 15,0-1-31,0 1 0,-25 0 15,25 0-15,0 0 16,0-1-16,0-48 31,0-1-31,0 0 16,25 0-16,-25 0 0,24 25 16,-24-24-16,0-1 0,25 0 15,0 0 1</inkml:trace>
  <inkml:trace contextRef="#ctx0" brushRef="#br0" timeOffset="49194.7281">11112 4390 0,'-24'25'15,"24"0"1,0 0-16,0 24 16,0-24-16,0 0 15,0 0-15,0 0 16,0-1-16,0-48 31,24 24-31,-24-50 0,25 50 16,-25-25-16,25 0 0,0 1 15,-25-1-15,0 0 0,25 25 0,-25-25 16,0 50 15,0 0-31,0 0 0,0-1 16,0 1-16,0 0 15,25 0 1,-1-25-16,26 0 16,-25 0-16,0 0 0,-1 0 15,1-25-15,25 0 0,-25 0 16,-1 25-16,-24-24 16,25-1-16,-25 0 0,0 0 15,-25 25 1,1-25-16,-1 25 15,0 0-15,0 25 16,0-25-16,25 25 0,0 0 16,0 0-16,-24-1 0,24 1 15,0 0-15,0 0 16,24-25-16,1 25 0,0-25 16,0 0-1,0-25-15,-1 25 16,1 0-16</inkml:trace>
  <inkml:trace contextRef="#ctx0" brushRef="#br0" timeOffset="49602.0262">11733 4465 0,'0'-25'16,"-25"25"-1,25-25 1,-25 25-16,0 0 16,0 0-1,1 25-15,-1 0 0,0-25 0,25 25 16,-25-1-16,0 1 16,25 0-16,25-25 15,0 0 1,0 0-16,0 0 15,-25-25-15,24 25 0,1 0 16,-25-25-16,25 1 16,-25 48 15,-25 1-31,25 0 16,0 0-16,0 0 31,25-25-31,0-25 15,0 0 1,-1 0-16</inkml:trace>
  <inkml:trace contextRef="#ctx0" brushRef="#br0" timeOffset="49840.3291">11931 4291 0,'0'0'0,"0"-25"0,0 1 0,25-1 15,-25 0 1,25 25-16,-25 25 31,0 0-15,-25 24-16,25-24 0,0 0 16,0 0-16,0-1 0,0 26 15,-25 0-15,25-26 16,0 1-16,0 0 0,25 0 15,0-25-15,-1 0 16</inkml:trace>
  <inkml:trace contextRef="#ctx0" brushRef="#br0" timeOffset="52971.5551">12526 4390 0,'0'-24'0,"0"48"31,0 1-16,0 0-15,0 0 0,0 24 16,0-24-16,0 0 16,0 0-1,0-50 17,0 0-32,0 0 0,0 1 0,25-1 15,0-25-15,0 50 16,-25-25-16,0 1 15,25 24 1,-25 24-16,0 1 16,0 0-16,0 0 15,24 24-15,-24-24 16,25-25-16,0 0 16,0-25-1,0 1-15,-1-26 16,1 50-16,-25-25 15,0 0-15,0-24 16,0 24 0,-25 25-16,1 0 15,24 25-15,0 24 16,-25-24-16,0 0 16,25 0-16,0 0 15,25-1-15,-25 1 0,49-25 16,-24 0-16,0 0 15,25-25-15,-26 25 0,1-49 16</inkml:trace>
  <inkml:trace contextRef="#ctx0" brushRef="#br0" timeOffset="53159.1443">13072 4093 0,'0'0'0,"-25"0"31,25 25-31,0-1 15,-25 1-15,25 0 0,0 25 0,0-26 16,0 26-16,0 0 0,0-26 16,0 1-16,0 0 15,0 25-15,0-26 0,25 1 0,-25 0 16</inkml:trace>
  <inkml:trace contextRef="#ctx0" brushRef="#br0" timeOffset="54363.8797">12898 4390 0,'0'0'0,"0"-24"0,25 24 31,25 0-15,-25 0-16,-1-25 0,26 25 15,-25 0-15,0 0 0,24 0 16,-24 0-16,-25 25 15,0-1 1,0 1-16,-25-25 16,25 25-16,0 0 0,0 0 15,0-1-15,0 1 16,25-25-16,-25 25 0,25-25 16,0 0-16,0 0 0,-1-25 15,-24 0-15,25 25 0,-25-24 16,0-1-16,0 0 0,25 25 15,-25-25-15,0 0 16,0 50 15,-25 0-15,25 0 0,0 0-16,25-1 31,0-24-31,0 0 0,-1-24 15,1-1-15,0 25 16,0 0-16,-25-25 16,25 0-16,-1 0 15,-24 1 1,0-1-16,0 0 16,-24 0-16,-1 25 15,0 0 1,0 0-16,0 0 15,25 25 1,0 0-16,25-25 16,-25 25-16,25-25 0,0 0 0,0 0 15,-1 24-15,1-24 0,0 0 16,0 0-16,0 0 16,-1 0-16,-48 0 46,-1 25-30,25 0 0,0 0-16,0 0 31,74-25-15,-49-25-16,0 0 15,0 0-15,-25 0 16,24 25-16,-24-24 15,-24-1 1,-1 25-16,0 0 16,25-25-16,0 50 31,0 0-15,25-25-1,0 0-15,-25 24 16,24-24-16,1 0 0,0 0 15,-25 25-15,25-25 16,-25 25-16,0 0 16,0 0-1,25-25 17,-25-25-17,0 0-15,24 0 16,1 25-16,-25-25 0,25-24 15,0-1-15,-25 25 0,0 1 0,25-1 16,-25 0-16,0 0 0,24 0 16,-24 75 15,0-25-15,0 24-16,0-24 0,0 0 15,0 25-15,0-26 0,0 1 0,0 25 16,0-25-16,0-1 15,25-24-15,0 0 16,0-24-16,0-1 16</inkml:trace>
  <inkml:trace contextRef="#ctx0" brushRef="#br0" timeOffset="54512.2634">14238 4266 0,'0'0'0,"-25"-24"0,0 24 15,-24 0-15,24 24 0,0-24 16,0 25-16,0 0 0,25 0 15,0 0-15,0-1 0,0 1 16,25-25-16,0 25 16,0-25-16,-25 25 0,25-25 0,-1 0 15,1 0-15,25 0 0</inkml:trace>
  <inkml:trace contextRef="#ctx0" brushRef="#br0" timeOffset="55017.7459">14684 3994 0,'-24'0'16,"-1"0"-16,0 0 15,25 24-15,-25-24 16,0 25-16,1 25 0,-1-25 15,25-1-15,-25 26 0,25-25 0,0 49 16,0-49-16,0 0 0,25 24 16,-25-24-16,25 0 0,24 25 15,1-50-15,-25 24 0,-1-24 16</inkml:trace>
  <inkml:trace contextRef="#ctx0" brushRef="#br0" timeOffset="55323.9718">15131 4192 0,'0'0'0,"-25"0"16,0 0-1,0 25-15,1-25 16,24 25-16,0-1 0,0 1 16,0 0-16,0 0 0,0 0 0,24-1 15,1 1-15,0-25 16</inkml:trace>
  <inkml:trace contextRef="#ctx0" brushRef="#br0" timeOffset="55486.4266">15032 4018 0,'0'0'0,"0"25"47,24-25-32,26 0-15,-25 25 0,0-25 16,-1 0-16,1 0 0,0 0 16</inkml:trace>
  <inkml:trace contextRef="#ctx0" brushRef="#br0" timeOffset="55811.8077">15280 4093 0,'0'25'15,"0"-1"-15,0 1 16,0 25-16,0-25 15,0-1-15,0 1 0,0 0 16,0 25-16,0-26 16,0-48 15,24-1-31,1-25 16,-25 25-16,25 1 0,-25-1 15,25 0-15,0 0 16,-25 0-16,25 25 0,-25-24 0,24 24 15,-24 24 1,0 26 0,0-25-16,0 0 15,0-1-15,0 1 16,0 0-16,0 0 0,25-25 16,0 0-1,0 0-15,0-25 0</inkml:trace>
  <inkml:trace contextRef="#ctx0" brushRef="#br0" timeOffset="56333.9511">15726 4192 0,'0'0'0,"25"-25"0,-25 0 15,25 1 1,-25-1 0,-25 25-1,0 0-15,0 25 16,1-25-16,-1 24 0,25 1 15,0 0-15,0 0 16,0 0-16,0-1 0,25-24 16,-25 25-16,0 0 0,24-25 15,-24 25-15,25-25 0,-25 25 32,-25-25-17,1 0-15,-1 0 0,25-25 47,25 25-47,-1 0 16,1-25-16,0 25 0,0 0 15,-25-25-15,25 25 0,-1-25 16,1 25-16,-25-24 16,25-1-16,0 25 0,-25-25 15,25 25-15,-25-25 0,24 25 16,-24-25-16,-24 25 31,-1 0-31,0 0 16,-25 50-1,50-25-15,-24-25 0,24 25 16,0-1-16,0 1 0,24-25 16,-24 25-16,25-25 0,0 0 15,0 0-15,0 0 16,-1-25-16,1 25 15,25-25-15</inkml:trace>
  <inkml:trace contextRef="#ctx0" brushRef="#br0" timeOffset="56557.2113">16272 4118 0,'0'-25'15,"-25"25"-15,0 0 16,0 0-16,1 25 0,-1-1 15,25 1-15,-25 0 16,25 0-16,0 0 16,0-1-16,0 1 15,0 0-15,25 0 16,24-25-16,-24-25 16,0 25-16,-25-25 15,25 0-15</inkml:trace>
  <inkml:trace contextRef="#ctx0" brushRef="#br0" timeOffset="56968.2762">16446 4118 0,'0'0'16,"-25"0"-1,0 24 1,25 1-16,0 0 16,0 0-16,0 0 15,0-1-15,25-24 16,0 0-1,-1 0 1,-24-24-16,25 24 0,-25-25 16,25 0-16,-25 0 15,25 25-15,-25-25 0,0 50 63,0 0-48,-25 0-15,25 0 16,0-1-16,25-24 16,0 0-16,-1 0 15,-24-24-15,25 24 16,-25-25-16,25 0 0,-25 0 16,25 0-16,-25 1 15,25-1-15,-1 25 31</inkml:trace>
  <inkml:trace contextRef="#ctx0" brushRef="#br0" timeOffset="57266.4224">16867 4217 0,'0'-25'46,"25"-25"-30,-25 26-16,0-1 16,0 0-16,25 25 15,-25-25-15,-25 25 16,25 50 0,-25-50-16,25 25 0,-25-25 15,25 24-15,-24 1 0,24 0 0,0 0 16,0 0-1,24-25-15,1 0 16,0 0 0,0-25-16,0 25 0,-25-25 0,24 25 15,-24-25-15,25 25 0,-25-49 16</inkml:trace>
  <inkml:trace contextRef="#ctx0" brushRef="#br0" timeOffset="57524.7987">17214 3746 0,'0'-25'0,"-24"25"0,24-25 0,0 50 47,0 0-47,24-25 0,-24 24 15,25 1-15,0 50 16,-25-51-16,25 1 0,-25 25 0,25-25 15,-25 24-15,0 1 0,24-1 16,-24-24-16,0 25 0,0-25 16,0 49-16,0-49 0,-24 0 15,24-1-15,-25 1 0,0 0 0,-25 0 16,26 0-16</inkml:trace>
  <inkml:trace contextRef="#ctx0" brushRef="#br0" timeOffset="81680.2502">1587 6003 0,'0'-25'0,"0"0"16,0 0 15,0 1-16,25 24 17,0 0-17,0-25-15,25 25 16,-26 25 0,1 24-16,-25-24 15,25 0-15,-25 0 0,0-1 16,0 1-16,-25 25 15,25-1-15,-25-49 0,25 25 16,-24 25-16,-26-25 0,50-1 0,-25 1 16,0-25-16,25 25 0,-25-25 15,1 0-15,-1 0 16,0 0 15,25-25-31,0 0 0,25 1 16,0 24-1,-1 0 1,-24 24-16,25-24 0,-25 25 16,25-25-16,0 25 0,-25 0 15,25 0-15,-25-1 16,25-24-16,-1 0 16</inkml:trace>
  <inkml:trace contextRef="#ctx0" brushRef="#br0" timeOffset="81812.415">1984 6325 0,'25'0'15</inkml:trace>
  <inkml:trace contextRef="#ctx0" brushRef="#br0" timeOffset="82273.3998">2704 5854 0,'0'0'15,"0"-25"-15,0 0 0,-25 0 16,25 1-16,-25 24 15,0-25-15,0 25 16,25-25-16,-24 25 0,-1 0 16,25 25-1,-25 0-15,25-1 0,0 1 16,0 0-16,0 0 0,0 25 16,0-26-16,0 1 0,0 0 15,0 25-15,0-26 0,0 51 16,0-50-16,0-1 0,0 1 15,0 25-15,0-25 0,0-1 16,-25 1-16,25 0 16,-25 0-16,1-25 15</inkml:trace>
  <inkml:trace contextRef="#ctx0" brushRef="#br0" timeOffset="82570.3533">2356 6226 0,'0'-25'15,"25"25"17,0-25-32,0 25 0,0 0 0,-1 0 15,1-24-15,25 24 0,-25 0 16,-1 0-16,1 0 0,0-25 16,0 25-16,0 0 0,0-25 15,-1 25 1,-24 25 15,0 0-31,0-1 16,0 1-16,0 0 15,0 0-15,0 0 16,0-1-16,0-48 31,0-1-15</inkml:trace>
  <inkml:trace contextRef="#ctx0" brushRef="#br0" timeOffset="82685.1568">2729 6003 0,'0'-25'15,"-25"25"1,25-25 0,25 25-16,-1-25 15,1 25-15</inkml:trace>
  <inkml:trace contextRef="#ctx0" brushRef="#br0" timeOffset="82938.0501">3001 5705 0,'0'0'0,"0"-25"16,0 50 0,0 25-1,0 24 1,-24-49-16,24 0 15,0 0-15,0 24 0,0-24 16,-25 49-16,25-24 0,0-25 0,0 24 16,0-24-16,-25 50 0,25-51 15,0 1-15,0 0 0,0 0 16,25-75 15,-25 25-31</inkml:trace>
  <inkml:trace contextRef="#ctx0" brushRef="#br0" timeOffset="83136.724">3101 5804 0,'0'0'0,"0"25"16,0 25-16,0-25 15,0-1-15,0 1 16,0 50-16,0-51 0,0 26 15,0-25-15,0 0 0,0-1 16,0 51-16,0-50 0,0-1 16,-25 1-16</inkml:trace>
  <inkml:trace contextRef="#ctx0" brushRef="#br0" timeOffset="83302.7233">3026 6226 0,'0'0'15,"50"-25"17,-1 0-17,-24 25-15,0-24 0,0 24 16,24-25-16,-49 0 0,25 25 0,0-25 16,0 25-16</inkml:trace>
  <inkml:trace contextRef="#ctx0" brushRef="#br0" timeOffset="83861.4065">3324 6052 0,'0'0'16,"-25"0"-1,50-24 64,-25-1-64,25 25-15,-25-25 0,0 0 16,-25 25-1,0 0 1,25 25 0,-50 25-16,26-26 15,24 1-15,0 0 0,0 25 16,24-26 0,1 1-16,0-25 0,0 0 15,0 0-15,-1 0 16,-24-25-16,50 1 15,-25-1-15,-25 0 0,25 0 16,-1 0-16,1 1 16,0-1-16,-25 0 15,25 25 1,-25 25 0,0 0-1,0-1-15,0 26 16,0-25-16,0 0 0,0-1 15,25-24 17,-25-24-17,0-1-15,24 0 16,-24 0-16,0 0 16,0 1-16,25 24 15,-25-25-15,0 0 16,25 25-16,0-25 15,-25 0-15,25 25 16,-25-24-16,0-1 0</inkml:trace>
  <inkml:trace contextRef="#ctx0" brushRef="#br0" timeOffset="85025.2642">4366 5606 0,'0'25'15,"-25"-25"-15,25 49 0,-25-24 16,25 0-16,-25 0 0,25-1 16,0 26-16,0 0 0,0-25 15,0 24-15,0-24 0,0 25 16,0 24-16,0-49 0,0 0 15,0-1-15,0 1 0,0 0 0,-25 0 16,1-25 0,-1-25-1,25-25-15,-25 50 0,25-49 16,-25 24-16,0 0 0,25 0 16,0 1-16,-24-1 0,24 0 15,0 0 1,24 25-16,1 0 15,0-25-15,0 25 0,0 0 16,24 0-16,-24 0 0,25 0 16,-1 0-16,-24 0 0,0 0 15,0 0-15,-1 0 0,1 25 16,-25 0-16,0 0 16,0 24-16,0-24 15,0 0-15,0-50 47,0 0-47,0 1 16,25-26-16,-25 25 15,25 0-15,0 1 16,-25-1-16,24 0 0,1 25 16,-25-25-16,25 25 0,0 0 15,0 0-15,-25 25 16,24-25-16,1 0 0,25 25 15,-25-25-15,0 0 16,-1 0-16,1 0 16,-74 0-1,24 0 1,0 0 0,-25 0-16,50 25 15,-25-25-15,25 24 0,-24 1 16,24 0-16,0 0 0,0 0 15,24-25 1,1 0-16,0 0 16,0 0-16,-25-25 0,50 0 15,-26 25 1,-24-25-16,0 50 31,-24 0-31,24 0 0,0-1 16,0 1-16,0 0 15,24-25 1,1 0-16,0 0 16,0 0-16,-25-50 0,25 50 0,-1-24 15,1-1-15,25 0 0,-50 0 16</inkml:trace>
  <inkml:trace contextRef="#ctx0" brushRef="#br0" timeOffset="85253.938">5209 5879 0,'0'0'0,"25"-25"15,0 0-15,-25 0 0,24 0 0,1-24 16,-25 24-1,0 0-15,0 0 0,0 1 16,0-1-16,-25 25 0,25-25 16,-24 25-16,-1 0 15,25 25-15,-25 0 16,25-1-16,0 1 0,-25 25 0,25-25 16,0 24-16,0-24 0,0 25 15,0 24-15,0-49 0,0 0 16,0 24-16,0-24 0,0 0 15,-25 25-15,25-26 16,-24-24 0,24-24-16,-25 24 0</inkml:trace>
  <inkml:trace contextRef="#ctx0" brushRef="#br0" timeOffset="85605.5918">5060 5978 0,'-25'-25'0,"50"50"0,-50-75 15,50 26 1,0 24-1,0 0-15,0 0 16,24 0-16,-24-25 16,0 25-16,24-25 0,-24 25 15,0-25-15,25 0 0,-26 0 0,1 1 16,0-1-16,0 0 0,0 0 16,-1-24-16,-24 24 15,25-25-15,-25 25 16,25 1-16,-50 24 31,25 24-31,-25-24 0,25 25 16,-24 25-16,-1-25 0,25-1 15,0 1-15,0 25 0,-25-25 16,25 49-16,0-24 0,0-25 16,0 24-16,0-24 15,0 25-15,0-26 0,0 1 0,0 0 16,0 0-16,0 0 15,-25-25 1,25-25-16</inkml:trace>
  <inkml:trace contextRef="#ctx0" brushRef="#br0" timeOffset="85866.3529">5358 5953 0,'0'-25'0,"25"25"31,-1 0-31,-24-24 0,25 24 15,0 0-15,0 0 0,0 0 16,24-25-16,-24 25 0,-25-25 16,25 25-16,0 0 15,-25 25 1,0 0 0,0-1-16,0 1 0,0 0 15,0 0-15,0 0 0,0-1 16,0-48 15,0-26-31</inkml:trace>
  <inkml:trace contextRef="#ctx0" brushRef="#br0" timeOffset="85999.0928">5606 5730 0,'0'0'16,"0"-25"-16,25 50 31,-1 0-16,1-25-15,0 0 16,49 0-16,-49 0 0,0 0 16</inkml:trace>
  <inkml:trace contextRef="#ctx0" brushRef="#br0" timeOffset="86177.7398">5953 5755 0,'-99'0'0,"198"0"0,-74 0 0,-50 0 31,0 24-15,1 1-16,-1 0 15,0 0-15,0 0 16,25 0-16,0-1 0,0 1 16,25 0-16,0-25 15,-25 25-15,25-25 0,-1 0 16,1 0-16,0 0 16,0 0-16,0 0 0,-1-25 0</inkml:trace>
  <inkml:trace contextRef="#ctx0" brushRef="#br0" timeOffset="87855.0657">6722 5507 0,'0'0'0,"0"-25"0,0 0 15,-25 0-15,25 0 0,-25 1 16,1 24-1,24 49-15,0-24 16,0 25-16,-25-26 0,25 26 16,0 49-16,-25-49 0,25-25 15,0 24-15,0-24 0,-25 25 16,25-1-16,0-24 16,0-50-1,0 1 1,0-1-16,0 0 0,25-50 0,0 51 15,-25-1-15,25 0 0,-25 0 16,49 0-16,-24 25 16,0 0-16,0 25 0,-25 0 15,24 25-15,1-26 0,-25 1 16,0 0-16,0 0 0,0 25 16,-25-50-16,25 24 0,-24 1 0,-1-25 15,25 25-15,-50-25 16,25 0-16,1 0 15,24-25 1,24 25-16,1-25 0,0 1 0,0-1 16,49 0-16,-24 0 0,-25 0 15,24 0-15,-24 1 16,0 24-16,49-50 0,-49 25 16,0 0-1,-75 25 1,26 0-16,-1 25 0,0-25 15,25 25-15,-25-25 0,25 25 16,-25 24-16,1-49 16,24 25-16,0 0 0,0 0 15,49-25-15,-24 0 16,0 0-16,24-25 16,-24 0-16,0 25 15,-25-25-15,25 25 0,-25-24 16,0-1-16,-25 25 31,25 25-15,0-1-16,0 1 15,25-25 1,24 0-16,-24 0 16,0 0-16,0-25 15,0 1-15,-1-1 0,-24 0 0,25 0 16,-25 0-16,0 1 15,0-1-15,-25 25 16,-24-25 0,24 50-16,25 0 15,0-1-15,0 1 16,0 0-16,0 0 0,25-25 16,0 49-16,-25-24 0,24-25 0,-24 25 15,25 0-15,-25 0 16,0 0-16,0-1 15,0 1-15,-25-25 16,1 0-16,24 25 0,-25-25 16,25-25-1,25 0 1,-1 1 0,1 24-16,0-25 0,0 25 0,0-25 15,24 0-15,-24 0 0,0 25 0,0-25 16,-1 1-16,1-1 15,-25 0-15,0 0 16,-25 0-16,1 25 16,-1 0-16,-25 50 15,50-25-15,-25-25 16,25 25-16,0-1 0,-24-24 16,24 50-16,0-25 15,24-25-15,-24 25 0,50-25 16,-25 25-16,0-25 0,-1 0 15,26 0-15,-25 0 0,49-25 16</inkml:trace>
  <inkml:trace contextRef="#ctx0" brushRef="#br0" timeOffset="88189.9808">7962 5755 0,'0'0'0,"0"-25"0,-25 25 16,1-25-1,-1 25-15,0 0 0,0 0 16,0 25-16,1-25 0,24 25 15,-25 24-15,0-49 0,25 25 16,-25 0-16,25 0 16,0 0-16,50-25 0,-25 0 15,-1 0-15,26 0 0,-25 0 16,0-50-16,-1 25 0,1 0 16,0-24-16,0-1 0,-25 25 15,0-24-15,25 24 16,-25-25-16,0 1 0,0 24 0,0 0 15,-25 0 1,25 50-16,-25 25 16,25-26-16,0 1 15,0 50-15,0-51 0,0 1 0,0 25 16,0-25-16,0 24 0,0-24 16,0 0-16,0 0 0,0 0 0,50-1 15</inkml:trace>
  <inkml:trace contextRef="#ctx0" brushRef="#br0" timeOffset="88775.1287">8533 5730 0,'-25'25'31,"25"24"-15,0-24 0,0 0-16,25-25 15,0 0-15,-1 0 0,1 0 16,0 0-16,0-25 16,-25 0-16,0 0 0,0 1 15,0-26-15,-25 25 16,0 0-16,0 25 15,1-24-15,-26 24 0,25 0 16,0 0 0,25 24-16,0 1 0,50-25 15,-25 0-15,0 25 0,24-25 16,-24 0-16,0 0 0,0 0 16,-1-25-16,26 0 15,-25 25-15,0 0 16,-25-24-16,0 48 15,0 26 1,0-25 0,0 0-16,0-1 0,0 1 15,0 0-15,24-25 0,26-25 32,-25 25-32,0-25 0,-25 1 0,24-1 15,-24 0-15,25 0 0,-25 0 16,25 25-16,-25-24 15,0 73 1,0-24 0,0 0-16,0 0 0,25-1 15,0-24-15,24 25 16</inkml:trace>
  <inkml:trace contextRef="#ctx0" brushRef="#br0" timeOffset="89270.955">9971 5234 0,'0'-25'15,"-24"25"1,-1 25 15,25 0-31,-25 24 16,25-24-16,0 0 0,-25 0 0,25 24 16,0-24-16,0 49 0,0-24 15,-25-25-15,25 24 16,0-24-16,0 50 0,0-51 15,0 1-15,0 0 0,0 0 16,-24-50 0,-1-25-1,0 26-15,25-1 0</inkml:trace>
  <inkml:trace contextRef="#ctx0" brushRef="#br0" timeOffset="89850.3396">9699 5581 0,'-25'0'0,"74"99"0,-73-198 0,-1 74 15,50 25 16,-1 0-31,1 0 16,0 0-16,0 0 0,0 0 0,24 0 16,1-25-16,-1 25 15,-24-24-15,0 24 0,0-25 0,0 0 16,24 0-16,-49 0 0,25 25 16,-25-24-16,0-1 15,0 0-15,0 50 31,-25-25-31,25 25 0,0-1 16,0 1-16,-24 25 0,24-25 0,0-1 16,0 26-16,0-25 0,0 0 15,0 24-15,0-24 16,24-25-16,-24 25 0,25-25 16,0-25-1,0 0-15,0-24 16,-25 24-16,0 0 15,24 0-15,-24 75 47,0-25-47,0-1 0,25 1 16,0 0-16,-25 0 16,25-25-16,0 0 0,-1 0 0,1 0 15,0 0-15,0-25 16,0 0-16,-1-24 15,-24 24-15,0 0 0,0 0 16,0 0-16,-24 1 0,-1 24 16,0 0-16,0 24 15,0-24-15,25 25 16,-24 0-16,24 0 0,0 0 16,0-1-16,24 1 0,1 0 15,0-25-15,25 25 16,-26-25-16,1 0 0,0 0 15,0-25-15,0 0 0</inkml:trace>
  <inkml:trace contextRef="#ctx0" brushRef="#br0" timeOffset="90815.4516">11137 5432 0,'0'-25'31,"0"1"-31,25 24 16,-25-25-16,25 0 16,0 0-16,-25 0 15,-25 25 1,0 0 0,0 0-16,0 25 0,1 0 15,24 0-15,-25-25 0,25 25 16,-25-1-16,25 1 0,0 0 0,0 0 15,0 0-15,25-25 0,0 49 16,-25-24-16,24-25 0,1 25 16,-25 0-16,25-1 0,-25 1 15,0 0-15,-25 0 16,0-25 0,1 0-16,-1 0 15,25-25-15,0 0 16,25 0-1,-25 1-15,24 24 16,1-25-16,0 25 0,50-25 16,-51 0-16,1 0 0,25 25 0,-25-24 15,-1 24-15,1-50 0,0 50 16,0-25-16,-25 0 16,0 1-16,0-1 15,-25 25 1,0 0-16,0 0 0,25 25 15,-24-25-15,-1 24 0,25 1 16,-25 25-16,25-25 0,-25-25 16,25 24-16,0 1 0,25 25 15,0-25-15,0-25 16,-25 24-16,24-24 0,26 0 0,-25 0 16,0 0-16,-1 0 0,1-24 15,25-1-15</inkml:trace>
  <inkml:trace contextRef="#ctx0" brushRef="#br0" timeOffset="91538.8723">11832 5407 0,'0'-24'15,"-25"24"1,0 0-16,0 0 16,1 24-16,24 1 15,-25 0-15,0 0 0,25 0 16,0-1-16,0 1 0,0 0 15,25 0 1,0-25-16,-1 0 16,1 0-16,0-25 15,0 0-15,0 0 0,-25 1 16,24 24-16,-24-25 0,25 0 16,0 0-16,-25 0 15,0 50 16,-25-25-31,25 25 16,0 0-16,0 0 16,0-1-16,25-24 0,0 0 15,0 25 1,-1-25 0,1-25-1,0 1-15,0-1 16,-25 0-16,25 0 15,-1 25-15,-24-25 16,25 25 0,-25 25-1,0 25 1,0-25 0,0-1-1,25-24-15,0 0 31,-25-24-31,25 24 16,-25-25-16,25 0 16,-25 0-16,24 25 15,-24-25 1,25 25 0,0 0-1,-25 25-15,0 0 16,0 0-1,0 0 1,0-50 15,0 0-15,0 0-16</inkml:trace>
  <inkml:trace contextRef="#ctx0" brushRef="#br0" timeOffset="91832.7365">12254 5209 0,'0'0'0,"-25"0"15,0-25-15,0 25 16,50 0 15,25 0-31,-26 0 0,1 0 16,0 0-16,49-25 0,-49 25 16,0-24-16,0 24 0,24-25 15,-24 25-15,0-25 0,-25 0 16,25 25-16,-25-25 0,-25 25 31,25 25-31,-25-25 0,25 25 16,-25 25-16,25-26 0,0 26 15,0-25-15,0 24 0,0-24 16,0 0-16,0 0 0,0 0 16,0-1-16,0 26 0,0-25 15,0 0 1</inkml:trace>
  <inkml:trace contextRef="#ctx0" brushRef="#br0" timeOffset="92283.6743">12427 5432 0,'-25'0'15,"50"0"17,0 0-32,0 0 0,0 0 15,-1 0-15,26-25 0,-25 25 16,0-24-16,-1 24 0,1 0 15,0 0-15,0-25 0,-25 50 32,-25-1-17,25 1-15,0 0 16,0 0-16,25-25 31,-25-25-31,25 25 0,-1-25 16,-24 0-16,50 1 0,-50-1 15,25 0-15,-25 0 16,25 25-16,-25 25 31,0 0-31,0 0 0,0 24 16,0-24-16,0 0 0,0 49 16,0-24-16,0-1 0,0-24 15,0 25-15,0-1 0,0 26 0,0-25 16,-25-26-16,25 1 15,-25 0-15,0 25 0,0-26 16,1-24-16,-1 0 0,0 0 16,-25 0-16,26 0 0,-1-49 15,0 24-15,25 0 0,-25-24 16,25-1-16</inkml:trace>
  <inkml:trace contextRef="#ctx0" brushRef="#br0" timeOffset="93093.3769">13345 5432 0,'0'0'0,"0"25"16,0 0 0,0 0-16,0-1 15,0 26-15,0 0 16,0-26-16,0 1 15,0-50 1,-25 1 0,25-26-16,0 25 15,0 0-15,0 1 0,0-26 0,0 25 16,25-24-16,0 24 16,0 25-16,-25-25 15,24 25-15,1 0 0,0 0 16,0 0-1,0 0-15,-1 0 16,1 0-16,0 0 16,0 0-1,-25 25 17,0 0-32,-25-25 0,25 24 15,0 1-15,0 0 16,-25 0-16,25 0 0,0-1 15,25-24-15,0 0 16,0 0-16,-1-24 16,1 24-16,0-50 0,0 25 15,0 0-15,-25 1 0,24-1 16,-24 0-16,0 0 16,-24 50-1,24 0 1,0 0-16,0-1 0,-25 26 0,25-25 15,0 0-15,0-1 16,0 1-16,25-25 16,-1 0-1,1-25-15,0 1 16,0-1-16,-25 0 16,25-25-16,-1 26 0,-24-26 15,25 25-15,0 0 0,-25-24 16,25-1-16,-25 25 0,0 1 15,25-1-15,-50 25 32,25 49-17,-25-24-15,25 25 0,-25-25 0,25-1 16,0 26-16,0-25 0,0 24 16,0-24-16,0 0 0,0 0 15,0 0-15,0-1 0,0 1 16</inkml:trace>
  <inkml:trace contextRef="#ctx0" brushRef="#br0" timeOffset="93660.3725">14114 5556 0,'0'25'16,"0"-50"-1,49 0 1,-24 1-1,-25-1-15,25 25 0,0-25 16,0-25-16,-1 26 0,-24-1 0,0 0 16,0 0-16,0 0 15,-24 25-15,-1 0 16,0 25-16,0 0 16,25 0-16,0 0 15,0-1-15,0 1 0,0 0 0,25-25 16,-25 25-16,25-25 0,-25 25 15,49-25-15,-24 0 0,0 0 16,0-50-16,0 25 16,0 25-16,-1-25 0,1 1 15,-25-1-15,25 25 0,0-50 16,-25 25-16,25 1 16,-25-1-16,-25 25 15,0 0 1,0 25-16,0-25 15,25 24-15,0 1 16,-24 25-16,24-25 0,0-1 0,24 1 16,-24 0-16,25 25 15,0-26-15,-25 1 0,0 0 16,0 0-16,0 0 16,-25-25-1,0 0-15,1 0 16,-1 0-16,25-25 0,-25 25 15,0-25-15,25 0 16,25 0 15,0 25-31,-25-24 0</inkml:trace>
  <inkml:trace contextRef="#ctx0" brushRef="#br0" timeOffset="98862.2166">15875 670 0,'-25'0'125,"25"-25"-125,-25 25 15,1 0 1,-1 0 0,0 0-1,0 0-15,0 0 16,25-25-16,-24 25 0,-1 0 15,0 0-15,0 0 16,-24-25-16,24 25 16,0 0-16,-25 0 15,26 0-15,-1 0 0,0 0 16,-25 0-16,25 0 16,1 0-16,-1 0 0,0 0 15,-25 0-15,26 0 16,-1 0-16,-25 0 15,25 0-15,1 0 16,-1 0-16,0 0 0,0-24 16,-24 24-16,24 0 0,0 0 15,-25 0-15,26 0 16,-1 0-16,0 0 0,0 0 16,0 0-16,1 0 15,-1 0-15,0-25 0,0 25 16,0 0-16,1 0 15,-1 0-15,0 0 0,0 0 16,0 0-16,1 0 16,-1 0-16,0 0 15,0 0-15,0 0 16,0 0-16,1 0 16,-1 0-16,0 0 15,0 0-15,0 0 0,-24 0 16,24 0-1,0 0-15,-24 0 16,24 0-16,0 0 0,0 0 16,0 0-16,-24 0 0,24 0 15,0 0 1,0 0-16,1 0 0,-1 0 16,0 0-16,0 0 15,0 0-15,1 0 0,-1 0 16,0 0-16,0 25 0,0-25 15,1 0-15,-1 0 16,0 0 0,0 0-1,0 0 1,1 0-16,-1 0 0,0 0 16,0 24-1,0-24 1,1 0-16,-1 0 15,0 0-15,0 25 16,0-25-16,0 0 0,1 0 16,-1 0-16,25 25 15,-25-25-15,0 0 16,0 0-16,1 25 16,-1-25-1,0 0-15,0 0 16,0 0-1,1 0 32,48 0 31,1 0-62,0 0-16</inkml:trace>
  <inkml:trace contextRef="#ctx0" brushRef="#br0" timeOffset="99209.1749">13221 496 0,'0'-25'15,"25"25"1,-25 25 31,-25-25-47,0 25 0,0 0 16,0-25-1,25 25-15,-24-25 16,-1 24-16,25 1 15,-25-25-15,25 25 16,0 0-16,25 0 16,24-25-1,1 0-15,-25 0 16,0 0-16,0 0 0,24 0 16,26-25-16,-51 25 15,26 0-15,-25 0 0,0 0 16</inkml:trace>
  <inkml:trace contextRef="#ctx0" brushRef="#br0" timeOffset="100647.4646">13072 1935 0,'-25'0'15,"50"0"95,0 0-95,0 0 1,-1 0-16,1 0 16,0 0-16,-25 25 15,25-25-15,0 0 16,0 0-16,-1 0 16,1 0-16,0 0 15,0 0 1,0 0-16,24 0 0,-24 0 15,0 24-15,0-24 16,-1 0-16,1 0 16,0 0-16,0 0 15,24 0-15,-24 0 16,0 0-16,0 0 16,0 0-16,-1 0 0,1 0 15,25 25-15,-25-25 16,-1 0-1,1 0-15,0 0 0,0 0 16,0 0-16,-1 0 16,1 0-16,0 0 0,0 0 15,0 0-15,-1 0 0,26 0 16,-25 0-16,0 0 0,-1 0 16,1 0-16,0 0 0,25 0 15,-25 0-15,-1 0 0,1 0 16,0 0-16,49 0 0,-49 0 15,0 0-15,0 0 16,0 0-16,24 0 0,-24-25 16,0 25-16,0 0 0,-1 0 15,26-24-15,-25 24 0,0 0 0,-1 0 16,1 0-16,0-25 0,25 25 16,-26 0-16,1 0 0,25 0 15,-25 0-15,-1-25 0,51 25 16,-26 0-16,-24 0 0,0 0 15,25 0-15,-1 0 0,-24 0 16,0-25-16,0 25 16,0 0-1,-1-25-15,1 25 16,-50 0 62,1 0-62,-1 0-16,0-24 15,0 24-15,0 0 0</inkml:trace>
  <inkml:trace contextRef="#ctx0" brushRef="#br0" timeOffset="100909.4016">14982 1811 0,'0'0'0,"-25"0"16,50 0 15,0 0-15,24 25-1,-24-25-15,0 0 0,25 24 0,-26-24 0,-24 25 16,25-25-16,-25 25 15,0 0-15,-25-25 16,1 25-16,-26-1 0,25-24 16,-49 50-16,24-25 0,25 0 15,-24-25-15,24 24 0,0 1 0,0 0 16</inkml:trace>
  <inkml:trace contextRef="#ctx0" brushRef="#br0" timeOffset="110361.0762">1662 7342 0,'-25'0'15,"25"-25"17,0 1 15,25-1-16,0 25-31,-25-25 0,25 25 0,-1 0 15,1 0-15,0 0 16,0 0 0,0 25-1,-25 24-15,0-24 16,0 0-16,-50 0 0,25 0 0,0-1 16,25 1-16,-24-25 0,-1 25 15,0-25-15,25 25 0,-25-25 16,0 0-1,0 0-15,25-25 32,25 25-32,0 0 15,25 0-15,-25 0 16,-1 0 0,1 0-16,0 25 0,0 0 15,-25-1-15,25 1 16,-25 0-16,0 0 0,0 0 15,-25-1-15,0 1 16,0 0-16,0-25 16,25 25-16,-24-25 0,-1 0 15,25 25-15,-25-25 0,0 0 16,0 0-16,0 0 0,1 0 16,-1-25-1,25 0 1,25 0-1,24 25-15</inkml:trace>
  <inkml:trace contextRef="#ctx0" brushRef="#br0" timeOffset="110525.1675">2133 7689 0,'-25'0'15</inkml:trace>
  <inkml:trace contextRef="#ctx0" brushRef="#br0" timeOffset="111333.332">2580 7218 0,'0'-25'0,"-25"1"16,25-1-1,0 50 17,0 24-17,0 26-15,0-51 16,0 1-16,-25 0 0,25 25 15,0-26-15,0 51 16,0-26-16,0-24 0,0 25 16,-25-25-16,25 49 0,0-49 0,-25 0 15,25-1-15,0 1 0,-24-25 16,24-25 0,-25 1-1,25-1-15,0 0 0,0 0 0,-25 0 16,25-24-16,0-1 15,0 1-15,25 24 0,-25 0 0,25-25 16,-1 1-16,-24 24 0,25-25 16,-25 26-16,25-1 0,0 25 15,0-50-15,-1 50 0,1-25 16,0 25-16,25 0 16,-25 25-16,-25 0 15,0 0-15,24-25 0,-24 49 16,0-24-16,-49 0 0,49 0 15,-25 0-15,-25 24 0,25-24 16,1 0-16,-1-25 0,0 25 0,-25-25 16,26 0-16,-1 0 15,0-25 1,50 25 0,24-25-1,-24 25-15,0 0 0,0-25 16,0 25-16</inkml:trace>
  <inkml:trace contextRef="#ctx0" brushRef="#br0" timeOffset="111734.1311">2977 7441 0,'0'0'0,"-25"0"31,0 0-31,0 0 15,0 0-15,1 25 16,-1-25-16,25 25 0,-25 0 16,0 0-16,0-25 0,1 49 15,24-24-15,-25-25 0,25 25 16,0 0-16,0-1 0,25-24 16,-1 0-1,26-24-15,-25-1 16,0 25-16,-25-25 0,24 0 15,1 25-15,-25-25 16,0 50 15,-25-25-31,25 50 16,0-25-16,0-1 16,0 1-16,25-25 0,0 0 15,0 0 1,0-25-16,-1 1 15,1-1-15,0 0 0,0 25 16</inkml:trace>
  <inkml:trace contextRef="#ctx0" brushRef="#br0" timeOffset="111918.2388">3175 7466 0,'0'0'0,"-25"0"32,0 25-17,1-25-15,-1 0 16,25 25-16,-25 0 0,25-1 15,-25 1-15,25 0 0,0 0 16,0 0-16,25-1 16,0 1-16,0-25 15,-1 0 1,1 0-16,0 0 0</inkml:trace>
  <inkml:trace contextRef="#ctx0" brushRef="#br0" timeOffset="112149.5978">3398 7243 0,'0'0'15,"0"25"1,0 0 0,0 24-16,0 1 15,0-25-15,0-1 0,0 26 0,0 0 16,0-1-16,-25-24 0,25 25 15,0-26-15,0 1 0,-24 0 16,24 0-16,0 0 16,0-50-16,24-25 15</inkml:trace>
  <inkml:trace contextRef="#ctx0" brushRef="#br0" timeOffset="112596.038">3522 7466 0,'0'0'0,"25"0"0,-25-25 15,-25 25 1,0 0-16,1 25 16,-1 0-16,0 0 15,0 0-15,0-1 16,1 1-16,-1 0 16,25 0-1,25-25 1,-1 25-16,26-25 0,-25 24 15,0-24-15,-1 0 16,1 0-16,0 0 16,0 0-16,0-24 15,-1-1-15,-24 0 16,25 0-16,-25 0 16,25-24-16,-25 24 15,0 0-15,0 0 16,-25 25-1,0 0 1,1 0-16,24 25 16,-25 0-16,25 0 15,0 24-15,0-24 0,-25-25 0,25 25 16,0 0-16,0 24 16,25-49-16,-25 25 0,25-25 15,-25 25-15,24-25 0,1 0 0,0 0 16,0-25-16,0 25 0,-25-25 15</inkml:trace>
  <inkml:trace contextRef="#ctx0" brushRef="#br0" timeOffset="112814.7963">3994 7169 0,'0'0'0,"-25"0"15,0 0-15,25 49 16,-25-24-1,25 0-15,0 0 0,0 24 16,0-24-16,0 49 0,0-24 16,0-25-16,0 24 0,0-24 15,0 50-15,-25-51 0,25 1 16,0 0-16,0 0 0,-24-25 16</inkml:trace>
  <inkml:trace contextRef="#ctx0" brushRef="#br0" timeOffset="112953.8608">3770 7491 0,'-24'0'0,"48"0"31,26 0-15,-25 0-16,0 0 15,49 0-15,-49 0 0,0-25 16</inkml:trace>
  <inkml:trace contextRef="#ctx0" brushRef="#br0" timeOffset="113398.4301">5011 7218 0,'0'0'0,"0"-49"0,0 24 16,-25 0-16,25 0 15,0 0-15,0 1 0,0-1 16,0 0-16,-25 0 0,25 0 16,-25 25-1,0 0-15,25 25 16,-49 25-16,49-25 0,-25-1 16,25 26-16,-25-25 0,0 49 0,25-24 15,0-1-15,0 1 0,0-25 16,0 24-16,-25 26 0,25-26 15,0-24-15,0 0 0,0 0 16,0 24-16,-24-49 0,24 25 16,-25-25-16,0-25 15</inkml:trace>
  <inkml:trace contextRef="#ctx0" brushRef="#br0" timeOffset="113682.4953">4589 7491 0,'0'0'0,"0"-25"15,25 25 1,-1 0-16,1 0 16,0 0-16,49-25 0,-24 25 15,-25-24-15,0 24 0,0 0 16,24-25-16,-24 25 0,0 0 16,-25 25-1,0-1 1,-25 1-1,25 0-15,0 0 0,0 0 16,0-1-16,0 1 16,0 0-16,25-25 15,-25-25 1,0 0-16,0 1 16,0-51-16</inkml:trace>
  <inkml:trace contextRef="#ctx0" brushRef="#br0" timeOffset="113796.101">4936 7342 0,'25'75'0,"-50"-150"15,25 50-15,-25 25 0,75 0 32,-25 25-17,0-25-15,-1 0 16,1-25-16,25-24 0</inkml:trace>
  <inkml:trace contextRef="#ctx0" brushRef="#br0" timeOffset="113996.3326">5283 7045 0,'0'-25'0,"0"50"32,0-1-32,-24 1 15,24 0-15,-25 49 0,25-49 16,0 25-16,0-1 16,0-24-16,0 25 0,-25 24 15,25-49-15,0 25 0,0-26 16,0 1-16,0 0 0,0 0 0,25-25 15,-25-25 1,25 0-16</inkml:trace>
  <inkml:trace contextRef="#ctx0" brushRef="#br0" timeOffset="114180.2731">5457 7069 0,'-25'25'31,"25"0"-31,0 0 0,0 24 16,0-24-16,0 0 0,0 0 0,-25 24 16,25 1-16,0-25 0,-24 24 15,24-24-15,0 0 16,0 25-16</inkml:trace>
  <inkml:trace contextRef="#ctx0" brushRef="#br0" timeOffset="114362.3258">5308 7516 0,'-25'0'0,"50"0"31,0 0-31,0 0 0,0-25 16,24 0-16,-24 0 0,0 25 15,0-24-15,-1 24 0,26-25 16,-50 0-16,25 25 15,-25-25-15</inkml:trace>
  <inkml:trace contextRef="#ctx0" brushRef="#br0" timeOffset="115348.5265">5581 7342 0,'-25'50'31,"50"-100"-31,-75 125 16,50-51 0,0-48 15,0-1-16,25 0-15,-25 0 0,25 0 16,-50 25 0,0 0-1,1 25-15,-1 0 16,0-25-16,25 25 0,-25 0 16,25-1-16,-25 1 0,25 0 15,0 0-15,25 0 16,0-25-16,0 0 15,0 0-15,-1 0 0,26-25 16,-50 0-16,25 0 0,0 0 16,-1 1-16,1-26 15,0 50-15,0-25 0,-25 0 16,25 25-16,-1 0 16,-24 25-1,0 0-15,0 0 16,0 0-16,0-1 15,0 1-15,25-25 32,0 0-32,-25-25 15,25 25-15,0-24 0,0-1 0,-1 25 16,-24-25-16,25 25 0,0-25 16,-25 50 15,0 0-16,0 0-15,0-1 16,0-48 15,-25 24-15,25-25-16,-25-25 16,25 25-16,-24 1 15,24 48 16,0 1-15,24 0 0,1-25-1,0 0-15,25 0 0,-26 0 16,1 0-16,0-25 16,0 25-16,24-25 0,-24 1 15,0 24-15,0 0 0,0-25 16,-1 25-16,-24-25 15,25 25-15,-25-25 0,0 0 16,0 1-16,0-1 16,-25 25-1,1 0-15,-1 0 16,0 0-16,-25 25 0,50-1 16,-24 1-16,-1 0 0,25 0 0,0 0 15,0 24-15,0 1 0,0-25 16,25 24-16,-25-24 0,24 49 15,-24-24-15,0-25 0,25 24 16,-25-24-16,0 0 0,0 49 16,0-49-16,-25 0 0,-24 0 15,-1 0-15,25-25 16,1 0-16,-1 0 0,-25 0 16,25 0-16,-24-25 0,24 25 15,25-25-15,-25 0 0,25 0 16,0-24-16,0 24 0,0 0 15</inkml:trace>
  <inkml:trace contextRef="#ctx0" brushRef="#br0" timeOffset="122682.115">6921 6896 0,'0'-25'0,"-25"25"16,0 0 0,0 0-16,25 25 15,-25 0 1,25-1-16,-25 1 0,25 0 16,0 0-16,-24 24 0,24-24 15,-25 0-15,25 25 0,0-26 16,-25 1-16,25 50 15,0-26-15,0-24 0,0 0 0,0 24 16,0 1-16,0-25 0,25 0 16,-25-1-16,0 1 0,25 0 15,-25 0 1,24-25-16,1-25 16</inkml:trace>
  <inkml:trace contextRef="#ctx0" brushRef="#br0" timeOffset="123243.2567">6995 7268 0,'0'-25'0,"0"50"31,0 0-31,-25-1 16,25 1-16,0 0 15,0 0-15,0 0 0,0-1 16,0 1-16,0 0 15,0-50 1,0 0 0,25 1-1,-25-1-15,25 0 0,0 0 16,-25 0-16,24 1 0,-24-1 16,0 50 15,0-1-31,0 1 15,0 0-15,0 0 16,0 0-16,25-25 0,-25 24 16,25-24-16,-25 25 0,25-25 15,0 0-15,-1 0 0,1 0 16,0-25-16,0 1 16,0-1-16,-25 0 15,24-25-15,-24 26 16,0-1-16,-24 25 15,-1-25-15,0 25 16,0 0-16,25 25 16,0 0-16,-25-1 0,25 1 15,0 0-15,0 25 16,0-26-16,0 1 0,25-25 16,-25 25-16,25 0 0,0 0 15,0-1-15,-1-24 16,1 0-16,0 0 15,0-24-15,0 24 16,-1-25-16</inkml:trace>
  <inkml:trace contextRef="#ctx0" brushRef="#br0" timeOffset="123458.4747">7615 7045 0,'-25'-25'16,"0"25"-16,25 25 15,-24-25-15,24 49 0,0-24 16,0 0-16,0 0 0,0 24 16,0 1-16,0-25 15,0 24-15,0-24 0,-25 0 0,25 24 16,0-24-16,0 0 0,0 0 16,0 0-16,0-1 15,-25-24-15</inkml:trace>
  <inkml:trace contextRef="#ctx0" brushRef="#br0" timeOffset="124442.463">7417 7342 0,'0'0'16,"24"-25"0,1 25-1,0 0-15,0 0 16,24-24-16,1 24 0,-25-25 0,0 25 15,-1 0-15,1 0 16,-25 25-16,0-1 16,-25 1-16,25 0 15,-24 0-15,24 0 0,0-1 16,0 1-16,0 0 0,0 0 16,24-25-1,1 0 1,-25-25-16,25 25 0,0-25 15,0 0-15,-25 1 0,24-1 16,1 0-16,-25 0 0,25 25 16,-25 25 31,0 0-47,0 0 0,0-1 15,0 1-15,25 0 0,0-25 16,-25 25-16,24-25 0,1-25 15,0 0 1,-25 0-16,0 1 16,0-1-16,0 0 0,0 0 15,0 0-15,0 1 16,-25 24-16,25-25 0,-25 0 0,25 50 31,0 0-15,25-25-1,0 0-15,0 0 0,0 0 16,0 0-16,-1 0 0,1 0 16,0 0-1,-50 0 17,25 24-32,0 1 15,-25-25-15,25 25 0,0 0 16,0 0-16,0-1 15,0 1-15,25-25 16,0 0-16,0 0 16,0-25-16,-1 1 15,-24-1-15,25 0 16,-25 0-16,0 0 0,0 1 16,-25 24-16,1 0 15,-1-25-15,0 25 16,25 25-16,-25-25 15,25 24-15,0 1 0,25-25 16,25 0 0,-26 0-16,1 0 15,0 0-15,0 0 0,0 0 16,-25 25 0,0 0-1,-25 0-15,25-1 0,0 1 16,0 0-16,0 0 15,25-50 17,-25-25-32,24 26 15,1-1-15,0 0 0,-25-25 16,25 26-16,-25-51 0,25 50 16,-1-24-16,-24-1 0,25 25 15</inkml:trace>
  <inkml:trace contextRef="#ctx0" brushRef="#br0" timeOffset="124603.1425">8582 6896 0,'0'0'0,"25"-25"0,-25 50 16,0 24 0,-25 51-1,1-51-15,24 26 0,-25-26 16,25 1-16,0-1 0,0 1 16,0-25-16,0 49 0,0-49 15,0 0-15,0 0 0,0-1 16,0-48-1</inkml:trace>
  <inkml:trace contextRef="#ctx0" brushRef="#br0" timeOffset="124861.323">8781 7218 0,'-25'0'31,"0"0"-31,0 0 15,1 0-15,-1 25 0,0-25 16,25 25-16,-25 0 0,0-25 16,1 24-16,-1-24 15,25 25-15,0 0 16,25 0-16,-1 0 16,1-25-16,0 24 0,0-24 15,0 25-15,-1-25 0,26 0 16,-25 0-16,0 0 15,-1 0-15,1 0 0</inkml:trace>
  <inkml:trace contextRef="#ctx0" brushRef="#br0" timeOffset="125089.1421">9178 6945 0,'0'0'0,"0"-24"0,0 73 31,0-24-31,0 0 0,-25 0 16,25 49-16,0-49 0,0 24 15,0 1-15,0 0 0,0-26 16,0 51-16,-25-50 0,25-1 16,0 1-16,0 0 0,25-25 15,0-25 1</inkml:trace>
  <inkml:trace contextRef="#ctx0" brushRef="#br0" timeOffset="125849.8687">9451 7243 0,'0'-25'16,"-25"0"0,25 1-1,-25 24 1,0 0-1,25 24-15,-25-24 0,-24 25 16,49 0-16,-25 0 0,0 0 16,0-1-16,25 26 15,0-25-15,25-25 16,0 0-16,0 0 0,0 0 16,-1 0-16,1 0 15,0-25-15,0 0 0,-25 0 16,0 1-16,25 24 0,-25-25 15,0 0-15,-25 25 32,25 25-32,0 0 15,0-1-15,0 1 32,25-25-32,-1 0 15,1-25 1,0 1-16,0-1 15,-25 0-15,25 0 0,-1 0 16,-24 1-16,25-1 16,-25 50 15,0-1-31,-25 1 0,25 0 16,0 0-16,0 0 15,0-1-15,25-24 31,0 0-31,-25-24 0,25-1 16,0 25-16,-25-25 0,24-25 16,-24 26-16,25 24 0,-25-25 0,0 0 15,0 50 17,0 0-32,0-1 15,0 1-15,0 25 0,0-25 16,0 49-16,-25-49 0,25 24 15,0 1-15,-24-25 0,-1 49 16,25-24-16,-25-25 0,0 24 16,25-24-16,-25 0 0,-24 0 15,24-1-15,0-24 0,0 0 16,1 0-16,-1-49 0,0 24 0,0-25 16,25 26-16,0-1 15,25-25-15,0 1 0,0 24 16,24-25-16,-24 25 0,25-24 15</inkml:trace>
  <inkml:trace contextRef="#ctx0" brushRef="#br0" timeOffset="126354.7351">9897 7268 0,'25'0'16,"-25"25"0,25-25-16,-25-25 31,24 0-31,-24 0 0,0 0 15,0 1 1,-24-1-16,-1 25 16,0 0-1,0 0-15,25 25 16,-25 24-16,25-24 16,0 0-16,0 0 15,25-1-15,25 1 16,-25-25-16,-1 0 15,1 0-15,0 0 0,0-25 16,0 25-16,-25-24 0,25-1 0,-1-25 16,1 50-16,-25-25 0,25 1 15,0-1-15,-25 0 16,25 25 0,-25 25-1,0 24-15,0-24 16,-25-25-16,25 50 0,-25-25 15,25-1-15,0 1 0,0 0 16,25-25 15,-25-25-31,25 0 0,-25 1 16,0-1-16,24 0 0,1 0 16,-25 0-16,0 1 0,25-1 15,0 0-15,0-25 0,-25 26 16,24-1-16,-24 0 0,25 0 15,0-24-15</inkml:trace>
  <inkml:trace contextRef="#ctx0" brushRef="#br0" timeOffset="126589.0191">10492 6722 0,'-24'0'15,"24"50"16,24-50-31,-24 24 0,25 26 16,0 0-16,-25-1 0,0-24 16,25 25-16,-25-1 0,25-24 15,-25 25-15,0-1 0,0 51 16,-25-1-16,0-50 0,-25 26 16,26-50-16,-1-1 0,25 1 15,-25 0-15,0 0 16,-24-25-16</inkml:trace>
  <inkml:trace contextRef="#ctx0" brushRef="#br0" timeOffset="130643.4363">10840 7218 0,'-25'0'16,"50"0"15,-1 0-15,1 0-16,0 0 16,25 0-16,-26 0 15,1 0-15,25 0 16,-25 0-1,-1 0-15,1 0 32</inkml:trace>
  <inkml:trace contextRef="#ctx0" brushRef="#br0" timeOffset="131091.2798">11534 6846 0,'0'-25'16,"25"25"-16,0 0 15,0 0 1,24 25-16,-24 0 0,0-25 16,0 0-16,-1 0 0,1 25 15,0-25-15,0 0 16,0 0-16,-25 25 62,0-1-46,0 1-16,0 0 16,0 25-16,0-26 0,-25 1 15,25 0-15,0 25 16,0-1-16,-25-24 0,25 0 16,0 0-16,0-1 0,0 1 15,0 25-15,-25-50 0,25 25 16,-25-1-16</inkml:trace>
  <inkml:trace contextRef="#ctx0" brushRef="#br0" timeOffset="131247.5958">11633 7466 0,'0'0'0,"-24"0"16,-1 0-1,25-25-15,49 1 16,1 24 0,-25 0-16,0 0 0,-1-25 15,26 25-15,-25 0 0,24 0 16,-24-25-16,0 25 15,0-25-15,0 0 16,-1 1-16</inkml:trace>
  <inkml:trace contextRef="#ctx0" brushRef="#br0" timeOffset="131655.3207">12129 6871 0,'0'0'0,"0"25"31,-24-25-31,24 25 16,0-1-16,0 1 0,0 25 16,0-25-16,0-1 0,0 26 15,0-25-15,0 24 16,0-24-16,0 0 0,0 0 0,0 0 16,-25-1-16,25 1 0,0-74 46,0 24-46,0 0 0,0 0 16,0-49-16,25 24 0,-25 1 16,24 24-16,-24-25 0,25 25 15,-25-24-15,25 49 0,-25-25 0,25 25 16,0 0 0,0 0-16,-1 25 0,1 0 15,-25-1-15,0 1 0,0 0 16,0 0-16,-25 0 15,1 24-15,-1-49 0,0 25 16,0 0-16,0-25 16,-24 25-16,24-25 0</inkml:trace>
  <inkml:trace contextRef="#ctx0" brushRef="#br0" timeOffset="132076.298">12973 7169 0,'0'-25'16,"0"0"-16,-25 0 15,0 0 1,0 25-16,1 0 0,-1 0 15,0 0-15,-25 25 0,50 0 16,-24 0-16,-1-25 0,25 25 16,-25-1-16,25 1 0,0 0 15,0 0-15,0 0 16,50-25-16,-26 0 16,1-25-16,0 25 15,0-50-15,0 50 0,-1-25 16,-24 1-16,25-1 15,-50 25 1,25 25 0,0-1-16,0 1 15,0 0-15,0 0 16,25-25-16,25 0 16,-25 0-1,-1-25-15</inkml:trace>
  <inkml:trace contextRef="#ctx0" brushRef="#br0" timeOffset="132466.9752">13246 7094 0,'0'0'0,"0"-25"15,0 1-15,-25-1 16,0 25-16,0 0 16,0 25-1,1-1-15,-1 1 16,25 0-16,-25-25 0,25 25 15,0 0-15,0-1 0,0 1 16,0 0-16,25-25 16,0 0-16,-1-25 15,1 25-15,0-49 16,0 49-16,-25-25 0,25 0 16,-25 0-16,25 0 0,-1-49 0,-24 49 15,0 0-15,25 1 0,-25-1 16,0 0-16,-25 25 31,25 25-31,-24-25 0,24 49 16,0-24-16,-25 0 15,25 25-15,0-26 0,0 26 16,0-25-16,0 0 0,0-1 16,0 1-16,0 0 15,25-25-15,-1 0 16,1 0-16</inkml:trace>
  <inkml:trace contextRef="#ctx0" brushRef="#br0" timeOffset="133055.9212">13692 7045 0,'-25'0'0,"50"0"0,-74-25 16,24 25-1,0-25-15,0 25 16,0 0-16,1 25 15,-1 0-15,0-1 0,25 1 16,-25 0-16,0 25 16,25-26-16,0 1 0,25-25 15,0 0 1,0 0-16,-25-25 0,25 25 16,24-49-16,-24 24 0,-25 0 15,25 0-15,0 1 0,-1-1 16,-24 0-16,0 0 0,25 0 15,-25 1-15,25 24 0,-25-25 16,0 0-16,25 0 16,-25 50 15,-25-25-31,25 25 16,0 0-16,0-1 0,-25 51 15,25-50 1,0-1-16,0 1 0,0 0 0,0 25 15,0-26-15,0 1 16,25 0-16,-25-50 31,0 0-15,25 25-16,-25-24 0,0-1 16,25 25-16,-25-25 0,24 0 15,-24 0-15,25 25 0,-25-24 16,25-1-16,-25 0 0,0 0 15,25 25-15,-25-25 16,25 25 15,-25 25-31,0 0 16</inkml:trace>
  <inkml:trace contextRef="#ctx0" brushRef="#br0" timeOffset="133812.4318">13940 7193 0,'0'0'0,"0"25"0,-25-25 16,50-25 15,-25 1-31,25 24 0,-25-25 16,25 0-16,0 0 0,-25 0 15,0 1-15,24-1 0,-24 0 16,0 0-16,-24 25 15,-1 0 1,0 25-16,25 0 16,0 0-16,-25-25 0,25 24 15,0 26-15,0-25 16,0 0-16,25-1 16,0-24-16,0 0 0,-1 0 15,26-24-15,-50-1 16,25 0-16,0 0 0,-1 0 15,1-24 1,0 24-16,-25 0 0,25 25 0,-25-25 16,0 1-16,-25 24 15,0 0-15,0 24 16,1 1 0,24 0-16,0 0 15,0 24-15,0-24 16,0 0-16,0 0 0,24 0 0,-24-1 15,25 1-15,-25 0 16,0 0 0,-25-25-1,1 0-15,24-25 32,0 0-32,24 25 15,-24-25-15,25 1 0,25-1 16,-25 0-16,-1 25 0,1-25 15,-25 0-15,25 25 0,25-49 16,-25 24-16,-25 0 0,24 0 16,-24 1-1,-24 24 17,24 24-32,-25 1 15,0 0-15,25 0 16,0 0-16,0-1 0,0 1 0,0 0 15,0 0-15,25-25 0,-25 25 16,0-1-16,0 1 16,0 0-1,-50 0 1,25-25-16,0 0 16,1 0-16</inkml:trace>
  <inkml:trace contextRef="#ctx0" brushRef="#br0" timeOffset="135234.0949">14660 7268 0,'24'0'125,"1"0"-110,-25 25-15,0-1 16,0 1-16,0 0 16,-25 0-16,1 0 0,-1-25 15,0 24-15,0-24 0,0 25 16,-24-25-16,24 0 0,0 0 15</inkml:trace>
  <inkml:trace contextRef="#ctx0" brushRef="#br0" timeOffset="139948.0712">14982 6945 0,'0'0'0,"0"-24"16,0 48 15,0 1-15,0 0-1,0 0-15,0 0 0,0-1 16,0 1-16,0 25 0,0-25 15,0 49-15,0-49 0,0 24 16,-25 1-16,25-25 0,-25 49 16,25-49-16,0 0 0,-24 0 15,24-1-15,-25-24 16,25-24 0,0-1-1,0 0-15,0 0 0,0-24 0,0 24 16,25-50-16,-1 51 15,-24-26-15,25 25 0,-25-24 16,25-1-16,-25 0 0,25 26 0,-25-1 16,25 25-16,-25-25 0,24 0 15,1 25-15,0 0 16,0 0-16,0 25 16,-25 0-16,0 0 15,0-1-15,0 1 0,0 0 0,-25 0 16,0 0-16,0-1 15,25 1-15,-25-25 16,1 0-16,-1 0 16,0-25-1,25 1 1,0-1 0,25 25-16,-25-25 0,25 0 15,24 25-15,-24-25 16,0 25-16,0-24 0,-1 24 15,1 0-15,0 0 0,0 0 16,0 0-16,-1 0 0,1-25 16,0 25-1,0 0 1,-25 25-16,0-1 16,0 1-16,0 0 15,25-25 16,0-25-15,-25 0-16,24 25 0,1 0 16,0-24-16,-25-1 15,25 25-15,-25 25 32,-25-25-32,25 24 15,-25 1-15,25 0 16,0 0-16,0 0 15,25-1-15,0-24 16,0 25-16,-1-25 16,1 0-16,0-25 0,0 1 15,0-1-15,-25 0 16,24 0-16,-24 0 16,0 1-16,-24 24 15,24-25-15,-25 25 0,0 0 0,0-25 16,0 25-16,1 0 0,-1 0 15,0 0-15,0 0 16,25 25-16,25-25 16,0 0-1,0 0-15,-1 0 16,1-25-16,25 0 0,-25 25 16,-1-25-16,1 25 0,0-24 15</inkml:trace>
  <inkml:trace contextRef="#ctx0" brushRef="#br0" timeOffset="140138.3832">15925 6796 0,'0'0'0,"0"-24"0,24 24 0,-24-25 32,0 50-17,0-1-15,0 1 16,-24 0-16,24 0 0,-25 0 16,25 0-16,0 49 0,-25-49 15,25 0-15,0-1 0,0 26 16,0 0-16,0-26 0,-25-24 15,25 25-15,0 0 0,0-50 32</inkml:trace>
  <inkml:trace contextRef="#ctx0" brushRef="#br0" timeOffset="140522.0422">15751 7045 0,'74'148'0,"-148"-296"0,49 148 0,25-25 15,25 25 16,0 0-31,0 0 0,-1 0 16,1 0-16,25 0 0,-25 0 16,24 0-16,-24 0 0,0 0 15,-25-25-15,25 25 0,-1 0 16,-48 0 15,24 25-31,-25 24 16,25-24-1,0 0-15,0 0 16,25-25 0,-1 0-16,1 0 15,-25-25-15,25 25 0,-25-25 16,0-24 0,0 24-16,-25 25 0,25-25 15,-25 25-15,1 0 0,-1-25 16,50 25 31,24 0-47,-24 0 0</inkml:trace>
  <inkml:trace contextRef="#ctx0" brushRef="#br0" timeOffset="140719.8456">16346 6945 0,'-25'0'31,"1"25"-15,-1-25-16,0 0 16,25 25-16,-25 0 0,25 0 0,0 24 15,0-24 1,25 0 0,0-25-16,0 0 15,-1 0-15,1 0 0,0-25 16,0 25-16</inkml:trace>
  <inkml:trace contextRef="#ctx0" brushRef="#br0" timeOffset="141046.4774">16619 6945 0,'0'0'0,"-25"0"16,1 0 0,-1 25-16,0 25 15,0-25-15,25-1 16,0 1-16,-25 0 15,25 0-15,25-25 16,25 0-16,-25 0 16,-1 0-16,1-25 15,0 25-15,0-50 0,-25 26 16,25-1-16,-25 0 16,0 0-16,-25 0 15,0 25 1,0 0-16,0 25 0,1-25 15,24 25-15,0 0 16,24-25 0,1 0-1,0-25 1</inkml:trace>
  <inkml:trace contextRef="#ctx0" brushRef="#br0" timeOffset="141334.5195">17016 6747 0,'0'-25'0,"0"50"0,0-75 15,-25 50 1,25 25 15,-25 0-15,25 24-16,0-24 15,0 0-15,-24 0 0,24 0 16,0 0-16,-25-1 0,25 26 16,0 0-16,0-26 0,0 1 15,0 0-15,-25 0 0,25 0 16,0-1-16,0 1 16,25-25-1,-25-49-15</inkml:trace>
  <inkml:trace contextRef="#ctx0" brushRef="#br0" timeOffset="141679.3393">17537 6772 0,'-25'0'16,"25"-25"-16,25 25 31,0 0-15,-25 25-16,25-1 15,-1-24 1,-24 25-16,25 0 0,-25 25 15,0-25-15,0-1 0,-25 1 16,25 0-16,-24 25 0,-1-26 16,25 1-16,0 0 0,-25 0 15,25 0-15,-25-1 16</inkml:trace>
  <inkml:trace contextRef="#ctx0" brushRef="#br0" timeOffset="142150.6534">17487 7193 0,'-25'-24'31,"50"48"-31,-50-73 31,50 49-31,25 0 16,-50-25-16,25 25 0,24-25 15,-24 25-15,0-25 0,0 1 0,0 24 16,-1-25-16,26-25 0,-50 1 16,25 24-16,0 0 0,-25 0 15,0 0-15,24-24 0,-24 24 16,0 0-16,0 50 31,-24-25-31,24 25 0,0 24 16,0 1-16,-25-25 15,25 0-15,0 24 0,0 26 16,0-51-16,-25 26 0,25-25 16,0 49-1,0-49-15,-25-25 16,0-25-16,25 0 15,0-24-15,0 24 16,0-49-16,0 24 0,25 25 16,-25-24-16,25 24 0,0-50 15,0 50-15,-1 1 0,1-1 16,0 25-16,0 0 0,0 0 16,-1 25-16,1-25 15,0 49-15,-25-24 16,25 0-16,-25 0 15,0 0-15,0 24 0,-25-24 0,25 0 16,-25 0-16,0-1 0,-49 26 16,49-50-16,0 25 0,1-25 15</inkml:trace>
  <inkml:trace contextRef="#ctx0" brushRef="#br0" timeOffset="157379.1493">18380 7268 0,'0'25'0,"0"-1"188,0 1-188,0 0 15,0 0-15,0 0 16,-25-1-16,1 1 0,-1 0 15,0 0-15,0 0 0,25-1 16,-49 1-16</inkml:trace>
  <inkml:trace contextRef="#ctx0" brushRef="#br0" timeOffset="166314.5381">18703 6896 0,'0'-25'31,"0"50"16,0 0-31,0-1 0,0 1-1,0 25-15,0-25 0,0-1 16,0 1-16,0 25 15,0-25-15,0-1 0,0 1 0,0 25 16,0-1-16,0-24 0,0 0 16,0 0-16,0 0 15,0 24-15,0-24 16,0 0-16,-25-25 31,0-25-15,25 0-16,0 0 0,0 1 15,0-26 1,0 25-16,0 0 0,0-24 0,0 24 16,0-49-16,0 49 0,25-25 15,-25 25-15,0-24 0,25 24 16,-25-25-16,25 26 0,-25-1 16,24 25-16,-24-25 0,25 25 15,0-25-15,0 25 16,0 0-16,-1 25 15,-24 0-15,25 0 0,-25-1 0,0 1 16,0 25-16,0-25 16,0-1-16,-25 1 0,1 25 15,-1-50 1,0 0 0,0 0-16,25-25 31,0 0-31,25 0 0,-25 1 15,25 24-15,0-25 0,24 0 16,-24 0-16,0 0 0,0 25 16,-1-24-16,26-1 0,-25 25 15,0-25-15,-1 25 16,-24 25 15,0 0-15,0-1-1,0 1-15,25-25 16,-25 25-16,0 0 16,25-25-1,-25 25-15,25-25 16,0 0-16,-1 0 16,-24-25-16,25 0 0,-25 0 15,0 0-15,-25 1 16,25-1-16,-24 25 15,-1-25 1,0 25-16,0 0 0,0 0 0,1 0 16,-1 0-16,0 25 15,50-25 17,0 0-32,-1 0 15,1 0-15,0 0 0,0 0 16,0 0-16,-1-25 0,1 25 0,0 0 15,0 0-15,-25 25 16,0 0 0,25-1-16,-25 1 15,0 0 1,0 0-16,0 0 0,0-1 16,24-24-1,1-24 1,-25-1-16,25 0 15,0 0-15,0-24 16,-25 24 0,24 25-16,-24-25 0,0 0 0,25 25 15,-25-25 1,25 25-16,-25-25 16,25 1-1,-25-1 1,0 0-16,25 25 0,-25-25 0,0 0 15,0 1-15,25-1 0,-25 0 16,24 0-16,-24 0 16,25 1-1,-25 48 1,0 26 0,0-25-16,-25 24 0,25-24 15,0 0-15,-24 0 0,24 24 16,0 1-16,0-25 15,0 0-15,0 0 0,24-1 0,-24 26 16,0-25-16,0 0 0,0-1 16,25 1-16,-25 0 15,-25-50 17</inkml:trace>
  <inkml:trace contextRef="#ctx0" brushRef="#br0" timeOffset="166454.9214">19521 6945 0,'-25'-24'0,"50"24"32,0 0-17,25 0-15,-1 0 16,-24-25-16,25 25 0,-25 0 16,-1 0-16,1 0 0,25-25 15</inkml:trace>
  <inkml:trace contextRef="#ctx0" brushRef="#br0" timeOffset="194402.9042">1761 8508 0,'0'-25'31,"-25"25"-31,25-25 31,0 50 16,0 0-47,0 0 16,-24 24-16,24-24 0,-25 25 15,25-25-15,-25 24 0,0-24 0,0 49 16,0-49-16,25 0 0,-24 0 16,-1 0-16,25-1 15,-25-24-15,50 0 63,-25 25-48,25-25-15,-1 0 0,1 0 16,99 0 0,-99 0-16,0 0 0,0 0 15,0 0-15,-1 0 0,1 0 16,-25-25 15,-25 1-31,25-1 16</inkml:trace>
  <inkml:trace contextRef="#ctx0" brushRef="#br0" timeOffset="194575.8288">1786 8731 0,'0'50'16,"0"-25"-1,0-1-15,0 1 0,0 0 0,0 25 16,0-26-16,0 51 0,0-50 16,-25 0-16,25-1 15,0 1-15,0 25 0,0-25 0,0-1 16,0 1-16</inkml:trace>
  <inkml:trace contextRef="#ctx0" brushRef="#br0" timeOffset="194719.0886">1984 9178 0,'0'25'47</inkml:trace>
  <inkml:trace contextRef="#ctx0" brushRef="#br0" timeOffset="204079.0429">15825 645 0,'-24'0'63,"-1"0"-48,0 0 1,0 0 0,0 0-1,25-25-15,-24 25 0,-26 0 16,25 0 0,0 0-16,-24-25 15,24 25-15,0 0 16,-24 0-16,-1 0 15,25 0-15,-25 0 0,26 0 0,-1 0 16,0 0-16,0 0 0,0 0 16,1 0-16,-1-24 0,-25 24 15,25 0-15,1 0 0,-1 0 16,-50 0-16,26 0 16,-1 0-16,1 0 0,24 0 15,-25-25-15,25 25 0,-24 0 16,-1 0-16,25 0 0,-24 0 15,-1 0 1,25 0-16,-24 0 0,-1 0 16,-24 0-1,24 0-15,25 0 0,-49 0 16,-1 0-16,51 0 16,-26 0-16,-24 0 15,49 0-15,-25 0 0,25 0 16,1 0-16,-1 0 0,-25 0 15,1 0-15,24 0 0,0 0 16,-25 0-16,26 0 0,-1 0 16,-25 0-16,1 25 0,24-25 15,0 0-15,0 0 0,-24 24 16,24-24-16,0 0 16,0 25-16,0-25 0,0 0 15,1 0-15,24 25 16,-25-25-1,50 0 64</inkml:trace>
  <inkml:trace contextRef="#ctx0" brushRef="#br0" timeOffset="204491.5544">13419 471 0,'-24'25'62,"-1"-25"-46,0 0-16,0 25 0,0 0 16,1-25-16,-1 25 0,0-1 15,0-24-15,0 25 0,0-25 16,1 25-16,-1 0 16,50-25 30,-1 0-30,1 0 0,0 25-16,0-25 15,0 0-15,0 0 16,24 0-16,-24 0 0,0 0 16,0 0-16,-1 0 15,1 0-15,0 0 16,0 0-16</inkml:trace>
  <inkml:trace contextRef="#ctx0" brushRef="#br0" timeOffset="228725.8701">2729 8731 0,'0'-25'31,"24"25"-15,1-24-16,0 24 16,0-25-1,0 25 1,-1 0-1,1 0 17,-25 25-32,0-1 15,0 26 1,0-25-16,0 0 0,0-1 16,0 51-16,0-50 15,0-1-15,0 1 0,0 0 16,0 0-16,0 25 0,-25-50 15,25 24-15,0 1 0,0 0 16,-24 0-16,24 0 0,-25-1 16,25-48 46,25-1-46,-1 0-16,1 0 15,25 0-15,-25 1 0,-25-1 16,24 0-16,1 25 0,0-25 16,-25 0-16,25 25 0,-25-25 15,0 50 32,0 0-31,0 0-16,0 0 15,0 0-15,0-1 0,0 1 16,25-50 15,-1 1-31,-24-1 16,25 0-16,-25 0 0,25 0 16,0 0-16,-25 1 0,25 24 15,-25-25-15,24 0 0,-24 75 31,0-26-31,0 1 16,0 0-16,0 0 16,25 0-16,-25 0 15,25-25 1,0 0-16,0 0 16,-25-25-16,24 0 15</inkml:trace>
  <inkml:trace contextRef="#ctx0" brushRef="#br0" timeOffset="229226.0654">3473 8880 0,'24'0'0,"-24"-25"0,0 0 16,0 1-1,-24 24 1,-1 24 0,0 1-1,25 0-15,-25 0 0,25 24 16,-25-49-16,25 25 15,25 0 1,25-25-16,-25 0 16,-1 0-16,-24 25 0,25-25 15,0 0-15,0 25 16,-25 0 0,-25-25-16,25 24 15,-25-24-15,0 0 0,1 25 16,-1-25-1,25-25 1,0 1-16,25-1 16,-1 0-16,-24 0 0,25 25 15,0-25-15,0 0 16,0 1-16,-1-1 0,1 25 0,-25-25 16,25 25-16,-25-25 15,25 25-15,-25 25 16,0 25-1,0-26-15,0 1 16,-25 25-16,25-25 16,0-50 15,0 0-15,0 0-16,0 0 15</inkml:trace>
  <inkml:trace contextRef="#ctx0" brushRef="#br0" timeOffset="229339.362">3646 8756 0,'0'-25'0,"-25"25"16,50 149-16,-25-273 0,-25 124 47,50 25-47,-25 0 16</inkml:trace>
  <inkml:trace contextRef="#ctx0" brushRef="#br0" timeOffset="229822.5882">3994 8905 0,'0'0'0,"0"-25"47,-25 25-47,0 0 16,0 0-16,0 0 15,1 0-15,-1 25 16,0 0-16,0-1 16,25 1-16,0 0 15,0 0 1,25-25-16,25 0 16,-26 0-16,1-25 0,0 25 15,0-50-15,-25 26 0,25-1 16,-25 0-16,24 0 15,-24 0-15,25-49 0,-25 49 16,25-24-16,-25 24 0,0 0 16,0-25-16,0 26 0,-25 24 15,0 24 1,25 26-16,-24-25 0,24 0 16,0-1-16,-25 51 0,25-26 15,0-24-15,0 0 0,0 25 16,0-26-16,0 26 0,25-50 15,-25 25-15,24-25 0,-24 25 16,25-25-16,0 0 0,0 0 16,0-25-16,-1 25 15,1-25-15,0 0 0,0 0 16</inkml:trace>
  <inkml:trace contextRef="#ctx0" brushRef="#br0" timeOffset="230306.5643">4242 8979 0,'0'0'16,"-25"0"-16,50-25 47,-1 1-32,1-1-15,-25 0 0,0 0 16,25 0-16,-25 1 16,0-1-16,-25 25 15,0 0-15,1 0 16,-1 0-16,25 25 0,-25-25 16,25 24-16,-25 1 0,25 0 15,0 0-15,-25-25 0,25 25 16,0-1-16,0 1 0,25-25 15,-25 25-15,25-25 0,-25 25 16,50-25-16,-26 0 0,1 25 16,0-25-16,0 0 0,0 0 15,24-25-15</inkml:trace>
  <inkml:trace contextRef="#ctx0" brushRef="#br0" timeOffset="231191.1033">4986 8731 0,'-25'0'16,"0"0"-1,25 25 1,-25 0-16,1 0 15,24-1-15,-25 1 16,25 25 0,0-25-16,0-1 0,25-24 15,-1 0-15,1 0 0,0 0 16,0 0-16,0 0 0,-1-24 16,1-1-16,-25 0 0,25 25 15,-25-25-15,0 0 0,0 1 16,0-1-16,-25 0 15,0 0-15,1 25 0,-1 0 16,0 0-16,25 25 16,-25-25-16,25 25 15,0 0-15,25-25 16,0 0 0,0 0-16,-1 0 0,1-25 15,0 0-15,0 25 0,-25-25 16,25 25-16,-1 0 0,-24-25 15,25 25-15,-25 25 16,0 0 0,0 0-1,0 0-15,0-1 0,0 1 16,0 0 0,25-25-1,0-25-15,0 0 16,-1 25-16,-24-24 0,25-1 15,0 0-15,-25 50 32,0 0-17,0-1-15,0 1 16,0 0-16,25 0 16,0-25-1,-1 0-15,1-25 16,0 0-16,0-24 15,-25 24-15,25 0 0,-25 0 16,24 0-16,1-24 0,-25 24 16,25 0-16,-25 0 0,25 1 15,-25-1-15,0 0 0,0 0 16,-25 50 0,25 25-16,0-1 15,0-24 1,-25 49-16,0-49 0,25 0 0,0 25 15,0-26-15,0 1 0,0 25 16,0-25-16,0-1 16,0-48-1</inkml:trace>
  <inkml:trace contextRef="#ctx0" brushRef="#br0" timeOffset="231326.8358">5457 8756 0,'-25'0'0,"50"0"0,-75 0 16,50-25-1,25 25 17,0 0-32,0 0 0,0 0 15,24 0-15,-24 0 16,25 0-16</inkml:trace>
  <inkml:trace contextRef="#ctx0" brushRef="#br0" timeOffset="232179.3417">6350 8731 0,'-25'-25'0,"25"50"47,0 25-32,0-25-15,0-1 0,0 1 16,0 0-16,0 0 0,0 0 31,0-50-15,-25 25-16,25-50 15</inkml:trace>
  <inkml:trace contextRef="#ctx0" brushRef="#br0" timeOffset="232523.1067">6251 8632 0,'0'-25'0,"25"25"31,-1 25-31,1-25 16,0 0-16,0 0 16,24 0-16,-24 0 0,0 0 15,0 0-15,24-25 16,-49 0 0,-24 25-1,-1 0-15,0 50 16,0-50-16,0 50 15,25-26-15,0 1 16,25 0-16,0 0 16,0-25-16,-25 25 15,25-25-15,-25 24 0,24 1 16,-24 0-16,0 0 16,-24 0-1,-1-25-15,-25 24 16,25-24-16,1-24 15,24-1 1</inkml:trace>
  <inkml:trace contextRef="#ctx0" brushRef="#br0" timeOffset="233008.3017">7144 8632 0,'0'0'0,"0"25"15,0 0 1,0-1-16,0 1 16,-25 25-16,25-25 15,0-1-15,0 1 16,25-50 15,-25-24-31,25 49 16,-1-50-16,1 1 15,0 24-15,-25 0 0,25 25 16,-25-25-16,25 25 0,-1 0 16,-24 50-1,0-25-15,0-1 0,0 1 16,0 0-16,0 0 0,0 0 15,0 24-15,0-24 0,0 0 16,0-50 31,0 0-31,0 0-1,25 25 1,-25-24-16,0-1 15</inkml:trace>
  <inkml:trace contextRef="#ctx0" brushRef="#br0" timeOffset="234539.6274">7491 8682 0,'0'0'16,"0"-25"-16,25 25 16,-50 25 15,0-1-31,25 1 16,-25-25-16,25 25 0,0 25 15,0-26-15,0 1 16,25 0-16,0-25 15,0 0-15,0 0 0,-1 0 16,1-50-16,0 26 16,-25-1-16,0 0 0,0 0 15,0 0-15,0 1 0,0-1 16,-25 25-16,25-25 0,-25 25 0,1 0 16,-1 0-16,0 0 15,25 25-15,0 0 16,50-25-1,-26 0 1,1 0-16,0-25 16,25 25-16,-26 0 15,1 0-15,0 0 16,0 0 0,-25 49-16,0 1 15,0-25 1,0 0-16,-25-1 0,25 1 15,0-50 1,0 1 0,25-1-16,0-25 15,-1 25-15,-24 1 16,25-1-16,-25 0 0,25 0 16,0 0-1,0 25 1,-25 25-1,0 0 1,0 0-16,24-25 16,-24 25-16,0-1 0,0 1 15,0 0-15,0 0 16,0 0-16,0-1 16,25-48 15,-25-1-31,25 0 0,-25 0 15,25 0-15,-25 1 16,0-1-16,25 25 0,-25-25 16,0 0-16,0 50 15,0 0 1,0 0 0,0-1-16,0 1 0,0 0 31,25-25-31,-1 0 15,26-50 1,-50 26-16,25 24 0,0-25 16,-1 0-16,-24 0 15,0 50 32,0 0-31,0 0-1,25-25-15,0 0 16,25 24-16,-26-24 16,1-24-16,0 24 15,0-25-15,24 0 0,-24 25 16,-25-25-16,25 0 0,0 25 16,-25-24-16,-25 24 15,-25 0 1,26 0-16,-1 24 15,0-24-15,0 25 0,0 0 16,1 0-16,-1 0 0,25-1 16,25-24-1,24 0-15,-24 0 16,0-24-16,0-1 0,-1 25 16,1-25-1,-25 50 1,0 0-16,0-1 15,-25 1 1,25 0 0,25-25-1,0-25-15,0 0 16,-25 1-16,0-1 16,25-25-16,-25 25 0,24 1 15,-24-1-15,0 0 0,0-25 16,25 1-16,-25 24 0,0 0 15,0 0-15,25 1 16,-25-1-16,0 50 16,-25-1-1,25 1-15,0 0 16,0 0-16,0 49 0,0-49 16,0 25-16,0-26 0,-25 26 0,25-25 15,0 24-15,0-24 0,0 0 16,0 0-16,25-25 15,0-25 1,-25 0-16,0 0 0,25-24 16</inkml:trace>
  <inkml:trace contextRef="#ctx0" brushRef="#br0" timeOffset="234707.653">8781 8310 0,'0'-25'15,"0"50"-15,0-25 16,0 49-16,0-24 15,0 0-15,0 0 0,0-1 0,0 26 16,-25 0-16,25-26 0,0 1 16,0 0-16,0 25 15,25-26 1,-25-48-16</inkml:trace>
  <inkml:trace contextRef="#ctx0" brushRef="#br0" timeOffset="235052.1306">8930 8533 0,'0'25'16,"-25"-1"-16,0 26 16,25-25-16,0 0 0,0-1 15,0 1-15,25-25 16,0 0 0,-25-25-16,49 1 0,-49-1 15,25 0-15,0 0 16,-25 0-16,25 1 0,0-1 0,-25 0 15,0 0-15,0 50 16,0 0 0,0 0-16,0-1 0,0 26 15,0 0-15,0-26 0,0 26 16,0-25-16,-25 74 16,25-74-16,0 24 0,0-24 0,0 25 15,0-25-15,-25 0 0,25-1 16,-25 26-16,0-25 15,-49 0 1,49-25-16,0 0 0,0 0 0,1-25 16,-26 25-16,0-50 0,26 25 0</inkml:trace>
  <inkml:trace contextRef="#ctx0" brushRef="#br0" timeOffset="237289.687">9823 8384 0,'0'25'16,"0"0"-16,0-1 0,0 1 16,0 0-16,0 0 0,0 0 15,0-1-15,0 51 0,0-50 16,-25 24-16,25-24 0,-25 0 15,0 49-15,0-49 16,25 0-16,-24-50 16,24 0-1,0 0-15,0 1 0,0-51 16,0 50-16,0-24 0,24 24 16,-24-25-16,25 26 0,0-51 15,0 75-15,0-25 0,-1 1 16,26 24-16,-25 24 15,0 1 1,-25 0-16,0 25 0,0-26 16,0 1-16,-25 0 15,0 0-15,25 0 0,-25-25 0,25 24 16,-25-24-16,1 0 16,24-24-16,0-1 15,24 0-15,-24 0 16,25 0-16,0 25 0,0-24 15,0-1-15,24 0 0,-24 25 16,-25-25-16,25 25 0,0-25 0,0 25 16,-25-24-16,0-1 31,-25 25 0,0 0-31,0 25 0,0-1 16,25 1-16,-25 0 0,25 0 15,0 0-15,0-1 16,0 1-16,25 0 16,0-25-16,0 0 15,0 0-15,0-25 0,-1 25 0,-24-25 16,25 1-16,0-1 0,0 0 16,-25 0-16,25 0 15,-25 1-15,0-1 16,24 25-1,-24 25-15,0-1 16,0 1-16,0 0 0,0 0 16,0 0-16,-24-25 15,24 24-15,0 1 0,0 0 16,0-50 15,0 0-31,24 1 0,-24-1 16,25 0-16,-25 0 15,0 0-15,25 1 0,0 24 0,-25-25 16,25 25-16,-1-25 16,1 25-1,-25 25 1,25-25-16,-25 25 0,0-1 16,0 1-1,0 0-15,0 0 16,0 0-16,0-1 15,0 1-15,25-25 16,-25-25 0,25 25-1,-25-24-15,0-1 0,24 0 16,1 0-16,-25 0 0,25 25 16,-25-24-16,25 24 0,-25-25 15,25 25-15,-25 25 16,0 24-1,0-24 1,0 25-16,0-26 31,24-24-31,-24-24 16,25-1-16,0 0 16,0 0-16,-25 0 0,25 25 15,-1-24-15,1 24 16,-25-25-16,25 25 0,0 0 15,-25 25 1,0-1 0,0 1-16,0 0 15,-25 0-15,25 0 16,0-1-16,25-24 16,0 0-16,-1 0 15,1-24-15,0 24 0,-25-25 16,25 25-16,0-25 15,-50 25 17,25 25-17,-25-25-15,0 0 0,25 25 16,-25-50 0,1-25-1,-1 1 1,0 24-16,25 0 0,-25 0 0,0 25 15,25-25-15,-24 1 0,-1 24 16,50 0 15,-1 0-31,1 0 16,25 0-16,-25 0 0,24 0 16,-24-25-16,0 25 0,49-25 15,-49 0-15,0 25 0,0-25 16,-25 1-16,24 24 0,1-25 15,-25 0-15,25 25 16,-25 25 0,-25 0-1,25 24-15,-25-24 0,25 25 16,0-26-16,0 1 0,0 50 16,0-26-16,0 1 0,0-25 15,0 24-15,0-24 0,0 49 16,0-49-16,0-50 31,25 25-31,-25-24 0,25-26 16</inkml:trace>
  <inkml:trace contextRef="#ctx0" brushRef="#br0" timeOffset="237468.6399">11311 8161 0,'0'0'0,"0"-25"0,0 50 31,0 24-31,0-24 0,0 0 0,0 25 16,0-26-16,0 51 0,0-50 16,0 24-16,0 1 0,0-25 15,0-1-15,0 51 0,0-50 16,0-1-16,0 1 16,-25-25-16</inkml:trace>
  <inkml:trace contextRef="#ctx0" brushRef="#br0" timeOffset="237630.4965">10988 8483 0,'-24'0'0,"48"0"0,-48-25 15,73 25 1,-24 0-16,25-24 0,-1 24 16,-24 0-16,25-25 0,-1 25 15,-24 0-15,50 0 0,-51 0 16,1-25-16,0 25 0</inkml:trace>
  <inkml:trace contextRef="#ctx0" brushRef="#br0" timeOffset="237868.6486">11509 8582 0,'0'0'0,"0"25"0,0-74 31,0 24-31,25 25 16,-25-25-16,25-25 0,0 50 15,-25-24-15,0-1 0,-25 25 16,0 0 0,0 0-16,25 25 15,-24-1-15,-1 1 0,0 0 16,25 0-16,0 0 0,0-1 16,25-24-16,-25 25 0,49-25 15,-24 0-15,25 25 16,-25-25-16</inkml:trace>
  <inkml:trace contextRef="#ctx0" brushRef="#br0" timeOffset="238232.6865">11981 8434 0,'0'0'0,"0"-25"16,0 0-16,-25 25 16,0 0-16,0 0 15,0 0-15,1 25 0,-1-25 0,25 25 16,-25-25-16,0 49 0,0-24 15,25 0-15,0 0 0,0-1 16,0 1-16,0 0 16,25-25-16,0 0 0,0 0 15,24-25-15,-24-24 0,0 24 16,0 0-16,0 0 0,-25-24 0,49-1 16,-49 0-16,25 26 15,-25-26-15,25 25 0,-25-24 16,0 24-16,0 50 15,0-1 1,-25 1-16,25 0 0,0 25 16,0-1-16,-25-24 0,25 25 15,-25-26-15,25 1 0,0 0 16,0 25-16,0-26 0,0 1 16,25-25-1</inkml:trace>
  <inkml:trace contextRef="#ctx0" brushRef="#br0" timeOffset="238372.4701">12254 8607 0,'0'25'0,"0"0"15,0 0-15,0-1 16,0 1-16,0 0 16,-25 0-16,0 0 0,25-1 15,-25-24-15,25 25 0,-25-25 16,-24 0-16</inkml:trace>
  <inkml:trace contextRef="#ctx0" brushRef="#br0" timeOffset="239700.6287">12774 8310 0,'0'0'0,"-24"0"0,24-25 0,0 0 31,-25 25-31,25 25 16,0 24-1,-25-49-15,25 25 0,0 0 16,0 0-16,0 0 0,0 24 16,0-24-16,25-25 15,-25 25-15,49-25 0,-24 0 16,0-25-16,-25 0 15,25 0-15,0 1 0,-25-1 16,0 0-16,24 0 0,-24 0 16,0-24-16,0 24 0,-49 25 15,24 0-15,0 0 16,25 25-16,-25-25 0,25 25 16,0-1-16,0 1 15,50-25-15,-50 25 0,25-25 16,0 0-16,24 0 0,-24 0 15,0-25-15,0 25 0,-1-25 16,1 1-16,-25-1 16,-25 25-1,25 25 1,0-1-16,0 1 16,0 0-16,0 0 15,0 0 1,25-25-16,0 0 0,0 0 15,24-25-15,-49 0 16,25 25-16,-25-25 16,25 25-16,-25-25 0,25 25 15,-25 25 1,0 0-16,0 0 16,0 0-16,0-1 15,0 1-15,0 0 0,25-25 16,0 0-16,-1 0 15,1-25-15,0 0 0,-25 1 16,25-1-16,0 0 0,-1-49 0,-24 49 16,25-25-16,-25 1 0,0 24 15,25-50-15,-25 51 0,0-1 16,25 25-16,-25-25 16,0 50-1,0 0-15,0-1 0,-25 26 16,25-25-16,0 24 0,-25-24 15,25 25-15,0-25 0,0 49 16,0-49-16,0 0 0,0-1 16,0 1-16,25 0 0,-25 0 15</inkml:trace>
  <inkml:trace contextRef="#ctx0" brushRef="#br0" timeOffset="240105.8098">13295 8409 0,'0'0'0,"-24"0"0,24-25 16,24 25 0,-24-25-16,25 25 15,25 0-15,-1 0 0,-24 0 16,25-25-16,-25 25 0,24 0 16,-24 0-16,49-24 0,-49 24 15,25-25-15,-25 0 16,-50 25 15,0 0-31,0 0 0,0 25 16,1 0-1,-26-1-15,25 1 0,25 0 16,0 0-16,0 0 16,25-25-1,-25 24-15,50 1 0,-26-25 16,-24 25-16,25-25 0,0 25 15,0-25-15,-25 25 16,-25-25 0,0 24-16,0-24 15,1 0-15,-1 0 0,25-24 16,0-1 0,49 25-16,-24-50 0,0 50 15</inkml:trace>
  <inkml:trace contextRef="#ctx0" brushRef="#br0" timeOffset="240262.7927">13841 8359 0,'50'-25'31,"-150"100"-31,150-125 16,0 50-16,-26 0 0,-24 25 15,0 25-15,0-26 0,0 1 16,0 0-16,0 0 0,0 0 16,0-50 15,0 0-31,25 0 15</inkml:trace>
  <inkml:trace contextRef="#ctx0" brushRef="#br0" timeOffset="240373.2287">13940 8210 0,'0'-24'15,"0"222"-15,0-372 0,0 125 16,0 74 0,0-1-1,0 1-15,25-25 16</inkml:trace>
  <inkml:trace contextRef="#ctx0" brushRef="#br0" timeOffset="241002.0397">14238 8409 0,'0'0'0,"0"-25"31,0 0-31,25 25 16,-25-25-16,0 1 15,-25 24-15,0 0 0,0 0 16,0 0-16,1 0 16,-1 24-16,0 1 0,0 0 15,25 0-15,-25-25 0,25 25 16,0-1-16,0 1 0,25 0 16,0-25-1,25 0-15,-26 0 0,1 0 16,0-25-16,0 25 0,0-49 15,-1 24-15,1 0 0,-25 0 16,25 0-16,-25 1 0,25-51 16,0 50-16,-25 1 0,0-1 0,0 0 15,0 0 1,-25 25 0,0 25-16,25 0 0,-25 0 15,0-1-15,1 26 16,24-25-16,-25 0 0,25-1 15,0 1-15,0 0 0,0 0 0,25 0 16,-1-1-16,1-24 16,25 0-16,-25 0 15,0 0-15,-1-24 16,1 24-16,25-50 0,-25 25 0,-1 25 16,-24-25-16,25 1 0,0-1 15,-25 0-15,0 0 16,-25 0-1,0 25-15,1 25 16,-1-25-16,0 50 0,25-25 16,-25-25-16,25 24 0,0 1 15,0 0-15,0 0 0,25-25 16,-25 25-16,25-25 0,24 24 16,-24-24-16,0 0 15,0 0-15,0 0 0,-1 0 16,51-24-16,-50-1 0</inkml:trace>
  <inkml:trace contextRef="#ctx0" brushRef="#br0" timeOffset="241262.0782">15280 8285 0,'0'-25'15,"0"50"17,0 0-32,0-1 15,0 26-15,-25-50 16,25 25-16,0 0 0,-25-1 16,25 1-16,0-74 46</inkml:trace>
  <inkml:trace contextRef="#ctx0" brushRef="#br0" timeOffset="241760.8031">15156 8086 0,'0'0'0,"-25"0"0,0 0 0,25 25 16,0 0-1,25-25-15,0 25 16,-1-25-16,-24 25 0,25-25 15,0 0-15,0 24 0,0-24 16,-1 0-16,1 0 16,0 25-16,0-25 0,-25 25 15,25-25-15,-25 25 16,0 0-16,0-1 0,0 1 16,0 0-16,0 0 0,0 24 15,0-24-15,0 0 16,-25-25-16,25 25 0,0-50 15,25 25 1,-25-25-16,49-24 0,-49 24 16,25-25-16,0 25 0,25-24 15,-50 24-15,24 25 16,1 0 0,-25 50-1,0-1 1,0-24-16,0 0 0,0 0 15,0 24-15,0-24 16,0 0-16,0 0 16,0-50 31,25 25-47,-25-25 15,0 0 16</inkml:trace>
  <inkml:trace contextRef="#ctx0" brushRef="#br0" timeOffset="243112.8647">16545 7962 0,'25'0'15,"-25"-25"-15,0 1 16,0-1 0,0 0-1,0 0-15,0 0 0,-25 25 16,25-24-16,-25 24 0,0 24 31,0 1-31,25 0 0,-24 0 16,24 24-16,-25 1 0,25 0 15,-25-1-15,25-24 0,0 25 16,0 24-16,0-49 0,0 0 16,0 0-16,0-1 0,0 1 0,0 25 15,0-25-15,0-1 16,0 1-16,-25-25 16,0-25-1</inkml:trace>
  <inkml:trace contextRef="#ctx0" brushRef="#br0" timeOffset="243392.996">16272 8285 0,'-25'-25'0,"50"25"31,0 0-31,-1 0 16,1 0-16,0 0 0,0 0 0,25 0 15,-26 0-15,1 0 0,0 0 16,0 0-16,0-25 15,-1 25-15,-24 25 47,-24-25-47,24 25 0,0 0 16,0-1-16,0 1 16,24-25 15,-24-25-16</inkml:trace>
  <inkml:trace contextRef="#ctx0" brushRef="#br0" timeOffset="243516.1408">16570 8136 0,'24'99'0,"-48"-198"0,24 74 16,-25 25-16,50 0 31,-1 0-15,1 0-16,25-25 15</inkml:trace>
  <inkml:trace contextRef="#ctx0" brushRef="#br0" timeOffset="243711.5637">16793 7913 0,'0'24'16,"0"1"-1,-25 0-15,25 0 16,0 25-16,0 24 0,-25-24 15,25-1-15,0-24 0,0 25 16,0 24-16,0-49 0,0 0 16,0-1-16,0 1 0,25-25 31,0-74-31</inkml:trace>
  <inkml:trace contextRef="#ctx0" brushRef="#br0" timeOffset="243898.2877">16966 7937 0,'0'0'0,"0"25"16,0 0-1,0 0-15,0 0 16,0 49-16,0-49 0,-24 25 16,24-26-16,0 26 0,0 24 15,0-49-15,0 0 0,-25 0 0,25 0 16,0-1-16,0 1 0</inkml:trace>
  <inkml:trace contextRef="#ctx0" brushRef="#br0" timeOffset="244059.3467">16867 8384 0,'0'0'15,"-25"0"-15,25-25 16,0 0-16,25 1 15,50-1 1,-51 25-16,1 0 0,0-25 0,0 25 16,0 0-16,-1-25 0</inkml:trace>
  <inkml:trace contextRef="#ctx0" brushRef="#br0" timeOffset="244507.8914">17165 8384 0,'0'0'0,"0"25"15,25-25-15,-1 0 16,1-25 0,0 0-16,-25 0 15,25 1-15,-25-26 0,0 25 16,0 0-16,-25 1 16,0 24-1,0 0-15,1 24 16,24 1-16,0 0 15,-25-25-15,25 25 0,0 0 16,25-25-16,-25 24 0,24-24 16,1 0-16,0 0 15,0 0-15,0 0 0,-1 0 16,1-24-16,0-1 16,0 25-16,0 0 15,-25 49 1,0-24-16,0 0 15,-25 0-15,25 0 16,0-1 0,0-48-1,0-26-15,25 25 16,-25 0-16,24 1 0,-24-1 16,25 25-16,-25-50 0,25 25 15,-25 1-15,25 24 16,-25-25-16,25 25 0</inkml:trace>
  <inkml:trace contextRef="#ctx0" brushRef="#br0" timeOffset="244754.6154">17785 8161 0,'0'0'0,"0"-25"16,0 0-1,-25 50 48</inkml:trace>
  <inkml:trace contextRef="#ctx0" brushRef="#br0" timeOffset="245059.4837">17686 8409 0,'0'25'0,"0"-50"0,-25 50 0,50-25 31,0-25-16,24 0-15,-24 0 16,-25 0-16,25 25 0,-25-24 16,0-1-16,25 0 0,-25 0 0,0 0 15,0 1 1,-25 24-16,0 0 16,0 0-16,0 24 0,1 26 15,-1-25-15,25 0 16,0-1-16,0 1 0,0 0 15,25-25-15,-25 25 0,24-25 16,26 0-16,0 0 16,-26 0-16,1-25 0,25 25 15</inkml:trace>
  <inkml:trace contextRef="#ctx0" brushRef="#br0" timeOffset="245398.8232">18231 8210 0,'0'0'0,"-24"-24"0,-1 24 15,0 0-15,0 0 16,-24 0-16,24 24 0,0 1 16,0-25-16,0 50 0,25-25 15,0-1-15,0 1 16,25-25-16,0 25 16,0-25-16,0-25 15,24 0-15,-24 1 0,0-1 16,-25 0-16,25 0 0,-1 0 15,1-49-15,0 49 0,-25-24 16,25 24-16,-25 0 0,25 0 16,-25 0-16,0 50 31,-25 25-31,25-25 0,-25-1 0,25 1 16,-25 50-16,25-51 0,0 1 15,-25 0-15,25 0 0,0 0 16,0-1-16,0 1 0,25-25 15,0 0-15,0 0 0</inkml:trace>
  <inkml:trace contextRef="#ctx0" brushRef="#br0" timeOffset="246976.1321">18827 7888 0,'0'0'0,"0"-25"0,0 0 16,0 75-1,0-25-15,-25-1 16,25 26-16,0-25 0,0 49 16,0-24-16,0-25 0,-25 24 15,25-24-15,0 0 0,-25 25 16,25-26-16,0 1 0,0-50 31,25 25-31,-25-24 16,25-1-16,0 0 0,0 0 15,-1 0-15,1 25 16,25 0-16,-25 25 16,-25 0-1,-25 0 1,-25 0-16,25-1 16,1-24-16,-1 0 15,0 25-15,25-50 16,25 1-1,0 24-15,-1-25 16,1 25-16,0-25 0,0 25 16,24-25-16,-24 0 0,0 25 15,0-24-15,0 24 0,-1-25 0,1 0 16,0 25-16,-25-25 0,25 25 16,-25-25-16,25 25 15,-25-24 1,-25 24-16,0 24 15,0-24-15,0 25 16,1 0-16,-26 25 0,25-26 16,0 1-16,25 0 15,0 0 1,25-25-16,0 0 16,0 0-16,0 0 0,-1-25 15,1 25-15,0-50 0,25 26 0,-26 24 16,-24-25-16,25 25 0,-25-25 15,-25 25 17,25 25-32,0 0 31,0-1-31,25-24 16,-25 25-16,50-25 0,-25 0 15,-1 0-15,1-25 16,0 1-16,0 24 15,-25-25-15,25 25 0,-25-25 0,24 0 16,-24 0-16,0 1 16,0-1-1,0 0-15,-24 25 0,-1 0 16,0 0 0,25 25-16,-25-25 0,25 25 15,0-1-15,-25 26 0,25-25 16,0 0-16,0-1 15,0 1-15,0 0 0,25 0 16,-25 0-16,0-1 16,0 1-1,25-25 32,0-25-31,0 25-16,24-24 0,-24-1 15,0 25-15,0-25 0,0 25 0,-1-50 16,1 50-16,-25-24 0,25-1 16,0 0-16,-25 0 15,25 0-15,-25 1 16,0-1-16,-50 25 31,25 0-15,0 25-16,25-1 0,-24 1 15,-1 0-15,25 0 0,-25-25 16,25 25-16,0-1 0,0 1 16,25 0-16,0-25 15,24 0-15,-24 0 16,0-25-16,0 25 16,-1-25-16,1 1 0,25-1 0,-25 0 15,-1 25-15,1-25 16,0 25-16,0-25 0,24 1 0,-24 24 15,0-25-15,0 25 16,-25-25-16,-25 25 16,0 0-1,-24 0-15,49 25 0,-25-25 16,0 25-16,0 24 16,0-24-16,25 0 0,0 0 15,0-1-15,25-24 16,-25 25-16,25-25 15,0 0-15,0 0 0,-1-25 16,1 1-16,0-1 0,0 0 16,0-25-16,-1 26 0,1-26 15,0 25-15,0 0 0,0-49 16,-1 49-16,-24 0 0,25 0 16,-25 1-16,0-1 0,0 0 15,-25 25 1,1 25-16,-1-25 15,25 49-15,-25-24 0,25 0 0,-25 0 16,0 49-16,25-24 0,0-25 16,0 24-16,0-24 0,0 25 15,0-25-15,0-1 16,0 1-16,25 0 0</inkml:trace>
  <inkml:trace contextRef="#ctx0" brushRef="#br0" timeOffset="248363.2923">13295 9178 0,'0'0'0,"0"-25"0,0 0 16,0 0-16,0 1 16,0 48-1,0 1 1,0 0-16,0 0 0,0 24 0,0-24 16,0 0-16,0 0 0,0 0 15,0-1-15,0 1 16,0-50-1,0 1-15,0-1 16,25 0-16,-25 0 0,0-24 16,25 24-16,-25 0 0,25 0 15,-25 0-15,25 25 0,-1-24 16,1 24-16,0 0 16,0 0-16,0 0 0,-1 0 15,1 24-15,0-24 0,0 0 16,0 0-16,-50 0 62,25 25-62,0 0 16,0 0-16,0 0 0,0-1 16,0 1-16,0 0 15,25 0 1,-1-25-16,1 0 15,0-25-15,-25 0 0,25 0 16,0 1-16,-25-1 16,24 0-16,-24 0 15,0 50 17,0 0-32,-24 0 0,24-1 15,0 1-15,0 0 0,0 0 16,24 0-16,1-25 15,0 0 1,0-25-16,0 0 16,-25 0-16,24 0 0,-24 1 15,25-26-15,0 25 0,-25 0 0,25 1 16,-25-1-16,0 0 0,25-25 16,-25 25-16,24 1 0,-24-1 15,0 50 16,0-1-31,0 1 16,0 25-16,-24-25 0,24 0 16,0 24-16,0 1 0,0-1 15,0-24-15,0 0 0,0 0 16,0 24-16,0-24 0,0 0 16,24-25-1,-24-25-15</inkml:trace>
  <inkml:trace contextRef="#ctx0" brushRef="#br0" timeOffset="248867.9733">14139 9327 0,'0'24'0,"24"-24"16,1 0 0,-25-24-1,25 24-15,-25-25 0,25 0 16,-25 0-16,0 0 0,0 1 0,0-1 15,0 0-15,0 0 16,-25 25-16,0 0 16,0 0-16,25 25 15,0 0-15,0 0 16,0-1-16,0 1 0,25 0 16,-25 0-16,25-25 15,0 0-15,0 0 0,-1 0 16,1-25-16,25 25 0,-25-50 15,24 26-15,-24-1 0,0 0 16,0 0-16,-25 0 0,25 1 16,-25-1-16,0 0 0,-25 25 15,0 0 1,0 0-16,25 25 16,0 0-16,-25-1 0,25 1 15,0 0-15,0 0 16,25 24-16,0-24 0,-25 0 15,25 0-15,-25 0 0,25-1 16,-1 1-16,-24 0 0,0 0 31,-24-25-31,-1 0 16,0 0-16,0 0 0,0-25 16,1 0-16,24 0 15,0 1-15</inkml:trace>
  <inkml:trace contextRef="#ctx0" brushRef="#br0" timeOffset="249003.6349">14908 9203 0,'0'0'0,"24"0"0,1-25 63,-25 0-63</inkml:trace>
  <inkml:trace contextRef="#ctx0" brushRef="#br0" timeOffset="265119.8046">2084 10691 0,'-25'0'15,"25"-25"-15,0 0 16,0 0 0,25 25 15,-25 50 0,-25-25-15,25 0-16,0-1 0,0 1 15,0 0-15,0 49 0,0-49 16,0 25-16,-25-25 0,25 24 16,0 26-16,0-26 0,0-24 15,0 25-15,0-1 0,-25-24 16,25 25-16,0-25 0,0-1 0,0 1 15,-25-25-15,25 25 16,0-50 0,-24 0-1,24-24-15,-25-1 16,25 1-16,0-26 0,0 25 0,0 1 16,0-1-16,0 25 0,25-24 15,-1-26-15,-24 26 0,25-1 16,0 25-16,-25 1 0,25-1 15,0-25-15,-1 25 0,1 25 16,-25-24-16,50 24 16,-50 24-16,25-24 15,-25 50-15,24-25 0,-24 0 16,0-1-16,0 1 0,0 0 16,0 0-16,0 0 0,0 24 15,0-24-15,-24-25 0,24 25 0,-25 0 16,-25-25-16,50 24 0,-25-24 15,1 0-15,-1 0 16,0 0-16,25-24 16,0-1-1,25 25 1,-25-25-16,0 0 16,25 25-16,-1 0 0,1 0 15,0 0-15</inkml:trace>
  <inkml:trace contextRef="#ctx0" brushRef="#br0" timeOffset="265688.1193">2381 10939 0,'0'25'0,"0"-1"15,0 1 1,0 0-16,0 0 16,0 0-16,0-1 15,-25 1-15,25 0 16,0-75 15,0 1-15,0 24-16,0 0 0,25 0 15,-25 1-15,50-26 0,-50 25 16,25 25-16,-1-25 0,26 1 16,-50-1-1,25 25-15,-25 25 16,0-1-1,0 1-15,0 0 16,0 0-16,0 0 0,0-1 16,0 1-1,0 0 17,25-25-17,-1 0-15,1 0 16,0-25-16,0 0 15,0 25 1,-25-24-16,0-1 16,0 0 15,-25 25-31,0 0 16,0 0-16,0 0 0,1 0 15,-1 0-15,0-25 16,25 50 31,25-25-47</inkml:trace>
  <inkml:trace contextRef="#ctx0" brushRef="#br0" timeOffset="266145.3627">1414 12055 0,'-25'0'16,"25"25"-1,0 0 1,0-1-16,0 1 0,0 0 16,0 0-16,0 0 0,0 24 15,-25-24-15,25 0 16,0 0-16,-25 0 0,25-1 16,0 1-16,0 0 15</inkml:trace>
  <inkml:trace contextRef="#ctx0" brushRef="#br0" timeOffset="266308.7131">1563 12328 0,'0'0'0,"0"25"16,24-25 31,-24-25-47</inkml:trace>
  <inkml:trace contextRef="#ctx0" brushRef="#br0" timeOffset="268329.7136">2158 11931 0,'0'0'0,"25"-25"16,-25 0-16,0 1 15,25 24 1,-25-25-16,0 0 31,-25 0-15,0 25-1,0 25 1,25 0 0,-25-25-16,25 25 0,0-1 15,-24 1-15,24 0 0,0 0 16,0 0-16,0-1 0,-25 51 16,25-50-16,0-1 0,0 26 15,0-25-15,0 0 0,0 49 16,-25-24-16,25-25 0,0-1 15,0 1-15,-25 25 0,25-25 16,-25-25 0,1 0-16,24-25 15,-25 25-15,25-25 16</inkml:trace>
  <inkml:trace contextRef="#ctx0" brushRef="#br0" timeOffset="268477.8279">1885 12229 0,'0'0'0,"25"0"31,0 0-15,0 0-16,-1 0 0,1 0 0,25-25 15,-25 25 1,-1 0-16,1 0 0,0 0 16,25-25-16</inkml:trace>
  <inkml:trace contextRef="#ctx0" brushRef="#br0" timeOffset="269049.8533">2257 12105 0,'25'-25'15,"-75"74"1,100-123-16,-75 124 0,25-100 16,-25 75-1,25 24-15,-24-49 0,24 25 16,-25 0-16,25 0 0,-25 0 16,25 0-16,0-1 0,0 1 15,0 0 1,25-25-16,0-25 15,-25-24-15,24 24 16,-24 0-16,25 25 0,0-25 16,-25 0-16,0 50 31,0 0-15,0 0-16,0 0 15,25-25 1,0-25-1,-1 0 1,1 0-16,0 0 16,0 0-16,-25 1 15,25 24-15,-25-25 0,24 25 0,-24-25 16,0 0 0,-24 25-1,-1 25 16,25 0-31,-25 0 16,25-1-16,0 1 0,0 50 16,0-50-1,0-1-15,25 1 16,0 0-16,-25 0 16,0 0-16,0-1 15,0 1-15,-25-25 16,0 0-16,0 0 15,0-25 1,25-24-16,0 24 16</inkml:trace>
  <inkml:trace contextRef="#ctx0" brushRef="#br0" timeOffset="269270.2221">2654 11832 0,'0'0'0,"25"-25"0,-25 50 31,0 0-15,0-1-16,0 1 0,0 50 15,0-26-15,0-24 0,0 25 16,-25-26-16,25 51 0,0-25 16,0-26-16,-25 1 0,25 0 15,0 0-15,-25 24 0,25-24 0,-24-25 31</inkml:trace>
  <inkml:trace contextRef="#ctx0" brushRef="#br0" timeOffset="269408.0395">2530 12204 0,'25'-25'47,"24"25"-47,-24-25 15,0 25-15,0 0 16</inkml:trace>
  <inkml:trace contextRef="#ctx0" brushRef="#br0" timeOffset="269612.818">2853 12353 0,'0'25'0,"0"-1"16,0 1-16,-25-25 15,25 25-15,0 0 0,0 0 16,-25-1-16,0-24 16,25 25-16</inkml:trace>
  <inkml:trace contextRef="#ctx0" brushRef="#br0" timeOffset="269962.3527">3101 12378 0,'0'0'0,"24"-25"31,-24 0-15,25 0-16,-25 0 16,25 25-16,-25-24 0,0-1 0,0 0 15,0 0-15,0 0 16,-25 0-16,0 25 16,1 25-1,-1 0 1,25 0-16,0 0 0,-25 0 15,25-1-15,0 1 0,0 0 16,0 0-16,0 0 0,25-25 16,0 24-16,-1-24 15,1 0 1,0-24-16,0-26 0</inkml:trace>
  <inkml:trace contextRef="#ctx0" brushRef="#br0" timeOffset="270243.0198">3621 11881 0,'0'0'0,"0"-24"0,25-1 0,-25 0 15,0 0-15,0 0 16,-25 25-16,25-24 16,-24 24-16,-1 0 0,25 24 15,-25 1 1,0 25-16,25-25 0,0-1 0,-25 1 15,25 0-15,0 0 0,0 49 16,-24-49-16,24 0 0,0 24 16,0-24-16,0 50 0,0-50 15,0-1-15,0 1 0,-25 0 16,25 0-16,0 24 0,-25-49 0,0 25 16,0-25-1</inkml:trace>
  <inkml:trace contextRef="#ctx0" brushRef="#br0" timeOffset="270641.8424">3299 12254 0,'25'0'0,"-25"-25"15,25 25 1,-1 0-16,1-25 16,0 25-16,25-25 0,-26 25 15,1-25-15,25 25 0,-25-25 16,-1 25-16,26-24 0,-25-1 15,0 25-15,0-25 0,-1 0 16,1 0-16,0 1 0,-25-1 0,25 0 16,-25 0-16,25 0 15,-1 1-15,-24-1 0,0 0 0,25 25 16,-25-25-16,0 0 16,-25 25-1,1 25-15,24 0 16,-25 0-16,0 0 0,25-1 15,-25 1-15,0 25 0,25-25 16,0-1-16,-24 1 0,24 0 0,0 49 16,-25-49-16,25 0 0,0 0 15,0 0-15,0 0 0,-25 24 16,25-24-16,-25 0 16,25 0-16,-25-25 0,25 24 15,-25-24-15,1 0 16</inkml:trace>
  <inkml:trace contextRef="#ctx0" brushRef="#br0" timeOffset="270893.7693">3572 12278 0,'-25'75'0,"50"-150"0,0 75 16,-1-24-16,1 24 16,0-25-16,0 25 15,0 0-15,0 0 0,-1 0 16,1 0-16,0 0 0,0 0 15,0 25 1,-25-1 0,0 1-1,-25 0 1,25 0-16,-25 0 16,25-1-1,-25-24 1,25-24-16,0-1 0,0-25 15</inkml:trace>
  <inkml:trace contextRef="#ctx0" brushRef="#br0" timeOffset="271007.0666">3795 12129 0,'25'-49'15,"-50"98"-15,75-98 32,-25 49-1</inkml:trace>
  <inkml:trace contextRef="#ctx0" brushRef="#br0" timeOffset="271469.5988">4043 12278 0,'0'25'0,"0"0"16,0 0-1,0 0 1,25-50 15,-25 0-31,25 0 16,0 0-16,-1 1 15,-24-1-15,25 25 16,-25-25-16,0 0 16,0 0-1,0 0-15,-25 1 32,1 24-17,-1 24-15,0 1 16,25 0-16,0 0 15,-25 0-15,25 0 0,0-1 0,0 1 16,0 0-16,0 0 16,0 0-16,25-25 15,0 0 1,0-25-16</inkml:trace>
  <inkml:trace contextRef="#ctx0" brushRef="#br0" timeOffset="271750.5723">4390 12129 0,'-24'0'16,"-1"25"0,25 0-1,0 0 1,-25 0-16,25 0 0,-25-25 15,25 24-15,0 1 0,0 0 16,0 0-16,0 0 0,0-1 16,25 1-1,0-25 1,-25-25 0,0 1-16,0-1 15,0 0-15</inkml:trace>
  <inkml:trace contextRef="#ctx0" brushRef="#br0" timeOffset="271890.6786">4366 12005 0,'0'-24'16,"24"24"0,-24 24 15,25-24-31</inkml:trace>
  <inkml:trace contextRef="#ctx0" brushRef="#br0" timeOffset="272454.8646">4564 12303 0,'0'25'0,"0"-50"15,25 25 1,-25-25-16,0 1 0,0-1 16,25 0-16,-25 0 0,0 0 15,0 0-15,-25 25 16,0 0 0,0 0-16,25 25 0,-25 0 15,25 0 1,0 0-16,0 0 15,0-1-15,0 1 0,25-25 16,-25 25-16,25-25 16,0-25-16,0 0 15,-25 1-15,24-26 0,1 50 16,-25-25-16,25 0 16,-25 50 15,0 0-16,0 0-15,0 0 0,0-1 16,0 1 0,25-25-1,-25-25-15,25 25 16,-1-24-16,1-1 0,0 0 16,-25 0-16,25 25 0,0 0 15,-25 25 16,0 0-31,0 0 16,0-1-16,25-24 31,-25-24-15</inkml:trace>
  <inkml:trace contextRef="#ctx0" brushRef="#br0" timeOffset="272630.3126">5159 11857 0,'0'24'16,"0"1"0,-24 0-16,24 0 0,-25 0 15,25-1-15,0 51 0,0-50 16,-25 24-16,25-24 0,0 0 0,0 0 16,-25 49-16,25-49 0,0 0 15,-25 0 1</inkml:trace>
  <inkml:trace contextRef="#ctx0" brushRef="#br0" timeOffset="272774.2753">4911 12229 0,'0'0'0,"-24"0"0,48 0 32,-24-25-17,25 25-15,0 0 0,0 0 0,0 0 16,-25-25-16,24 25 0,1 0 15</inkml:trace>
  <inkml:trace contextRef="#ctx0" brushRef="#br0" timeOffset="272943.0772">5259 12353 0,'0'0'16,"0"25"-16,0 24 0,-25-49 15,25 25-15,-25 0 0,25 0 16,-25-25-16,-24 24 0,49 1 0,-25-25 16,0 0-1,0 0-15</inkml:trace>
  <inkml:trace contextRef="#ctx0" brushRef="#br0" timeOffset="273462.4815">5556 12229 0,'0'-25'15,"0"0"-15,-25 25 47,1 25-47,-1 0 16,0 0-16,25-1 15,0 1-15,-25 0 0,25 0 16,0 0-16,0-1 0,0 1 16,50-25-16,-25 0 15,-1 0-15,-24-25 16,25 25-16,25-49 0</inkml:trace>
  <inkml:trace contextRef="#ctx0" brushRef="#br0" timeOffset="273966.4215">5705 12204 0,'0'25'16,"0"0"0,-25-1-16,25 1 0,0 0 15,-25 25-15,25-26 16,0 1 0,25-25-16,0 0 0,0 0 15,-25-25 1,0 1-16,25 24 0,-25-25 0,0 0 15,0 0-15,0 0 16,0 1-16,-25 24 16,25-25-16,-25 25 0,0 0 15,25 25 1,25-25 0,0 0-16,0 0 15,-1 0-15,1 0 0,0 0 16,0 0-16,0 0 0,-25-25 15,25 25-15,-25-25 16,24 25-16,-24-25 31,-24 25-31,-1 0 16,0 25-16,0 0 16,25 0-16,0-1 0,0 1 15,0 0-15,25 0 16,-25 0-16,25-1 0,0 1 0,-25 0 15,0 0-15,0 0 16,0-1-16,-25 1 16,-25-25-1,25 0-15,0 0 16,25-25-16</inkml:trace>
  <inkml:trace contextRef="#ctx0" brushRef="#br0" timeOffset="274195.2547">6152 12005 0,'0'0'16,"0"50"0,0-25-16,0 24 15,0-24-15,0 0 0,-25 0 16,25 25-16,0-1 0,0-24 15,0 25-15,-25-26 0,25 1 16,0 0-16,-25 0 0,25 0 16,-25-25-1</inkml:trace>
  <inkml:trace contextRef="#ctx0" brushRef="#br0" timeOffset="274322.7488">6028 12328 0,'49'0'47,"1"-25"-47,-25 25 15</inkml:trace>
  <inkml:trace contextRef="#ctx0" brushRef="#br0" timeOffset="274837.9883">6325 12427 0,'0'0'0,"-25"0"16,25 25-1,25-25 16,0 0-15,0 0 0,0 0-16,-1-25 15,1 25-15,0-25 0,0 25 16</inkml:trace>
  <inkml:trace contextRef="#ctx0" brushRef="#br0" timeOffset="275283.7899">6722 12427 0,'25'0'15,"-25"-25"-15,0 1 16,0-1 0,0 0-1,0 0 32,0 0-47,-25 1 31,0 24-15,0 24-16,1 1 16,-1 0-1,25 0-15,-25 0 0,25-1 0,0 1 16,0 0-16,0 0 16,0 0-16,25-25 0,0 24 15,-1-24 1,1 0-16,0 0 0,-25-24 0,25 24 15,0-25-15,-25 0 0,49 0 16</inkml:trace>
  <inkml:trace contextRef="#ctx0" brushRef="#br0" timeOffset="275571.6632">7045 12204 0,'0'0'15,"0"-25"-15,24 0 0,-24 0 16,0 1-16,0-1 15,0 0-15,0 0 16,0 0-16,0 1 0,0-1 16,0 0-16,-24 25 15,-1 0 1,25 25-16,-25 24 16,25 1-16,-25-25 15,25 24-15,0-24 0,0 25 16,-25 24-16,25-24 0,0-25 15,0 24-15,0-24 0,-24 25 0,24-1 16,-25-24-16,0-25 31</inkml:trace>
  <inkml:trace contextRef="#ctx0" brushRef="#br0" timeOffset="275706.7129">6846 12303 0,'0'0'16,"0"-25"-16,25 25 31,0 0-15,24 0-16,-24 0 0,0 0 0,0 0 15,0 0-15,-1-24 0,51-1 16</inkml:trace>
  <inkml:trace contextRef="#ctx0" brushRef="#br0" timeOffset="275931.1031">7169 12229 0,'49'-25'16,"26"-99"15,-199 273-31,248-323 15,-124 149-15,0 0 0,0 1 16,0-1 0,-25 25-1,25 25-15,-25-1 16,0 1-16,25 0 0,-25 0 16,1 49-16,24-49 0,-25 0 0,25 25 15,-25-26-15,25 51 0,0-50 16,0-1-16,0 1 0,-25 0 15,25 0-15,0 0 0,0-1 16,0 1-16,-25-25 16,1 0-16</inkml:trace>
  <inkml:trace contextRef="#ctx0" brushRef="#br0" timeOffset="276068.0717">6995 12378 0,'-25'0'0,"75"0"31,-25-25-31,-1 25 16,1 0-16,0-25 15</inkml:trace>
  <inkml:trace contextRef="#ctx0" brushRef="#br0" timeOffset="276359.1241">7268 12452 0,'0'-25'16,"0"0"-16,25 1 15,-1-1-15,-24 0 16,25 25-16,-25-50 0,-25 50 31,1 25-15,-1 0-16,0 25 15,0-50-15,25 24 16,0 1-16,0 0 16,50 0-16,-25-25 15,-1 0-15,26 0 16,-25-25-16,0 25 0,24-25 0,-24 25 16,0-25-16,24 1 0</inkml:trace>
  <inkml:trace contextRef="#ctx0" brushRef="#br0" timeOffset="276547.1002">7665 12278 0,'-25'-24'16,"0"98"-16,75-124 16,-100 26-16,25 48 0,0-24 15,1 25-15,24 0 0,-25 0 16,25 0-16,0-1 16,0 1-16,0 0 15,25-25-15,-1 0 0,1 0 16,0 0-16,0-25 0,0 25 15,24-25-15,-24 1 0,0-1 16,0 0-16,-1 0 0</inkml:trace>
  <inkml:trace contextRef="#ctx0" brushRef="#br0" timeOffset="276711.7568">7987 11956 0,'25'-50'16,"-124"298"-16,173-446 0,-49 173 15,-50 50 1,25 0-16,0-1 0,-25 51 15,0-26-15,25-24 0,0 25 0,0-25 16,-24 74-16,24-74 0,-25 0 16,25-1-16,0 1 0,0 0 15,-25 0-15,0-25 16</inkml:trace>
  <inkml:trace contextRef="#ctx0" brushRef="#br0" timeOffset="276939.028">7739 12254 0,'0'0'0,"25"0"32,24 0-17,-24 0-15,0 0 0,0 0 0,0 0 16,-1 0-16,26 0 0,-25 0 16,0 0-16,0 0 15,-25 24 1,0 1-16,0 0 15,0 0-15,-25 0 0,25-1 16</inkml:trace>
  <inkml:trace contextRef="#ctx0" brushRef="#br0" timeOffset="277255.2598">7962 12080 0,'0'0'0,"25"-25"31,0 25-15,-25 25-16,25-25 0,0 25 15,-1-1-15,1-24 0,0 0 16,0 25-16,-25 0 16,25-25-16,-25 25 0,0 0 15,0 0-15,0-1 16,0 1-16,-25 0 15,25 0-15,0 0 0,0-1 16,25-24 0,-25-24-16,24 24 15,1-25-15,-25 0 0,25-25 16,0 26-16,-25-1 0,25 0 16,-25-25-16,0 25 0,0 1 15,0-1-15</inkml:trace>
  <inkml:trace contextRef="#ctx0" brushRef="#br0" timeOffset="277519.188">8359 12303 0,'-49'-198'0,"98"396"0,-24-173 0,0 0 16,0-25-16,-1-25 16,1 25-16,-25-50 15,25 50-15,-25-24 0,25-26 16,-25 25-16,0 0 15,-25 25-15,0 0 32,0 50-32,25-25 0,0 0 15,0-1 1,25 1-16,25 0 0,-25-25 16,-1 0-16,1 0 0,0-25 15,0 25-15,0-25 0,-25 1 16,24-1-16,-24 0 0</inkml:trace>
  <inkml:trace contextRef="#ctx0" brushRef="#br0" timeOffset="309302.9048">1315 13221 0,'-25'0'0,"0"-25"16,25 0 0,0 0-1,0 1 1,25 24-1,-25-25-15,25 25 16,-1 0 0,1 25-16,0-1 0,-25 1 15,25-25-15,-25 50 0,25-25 16,-25 0-16,0-1 0,0 1 16,0 0-16,0 25 0,-25-26 15,25 1-15,-25 0 0,25 0 16,-50 0-16,50-1 0,-24-24 15,-1 25-15,0-25 16,0 0-16,25-25 16,-25 25-16,25-24 15,25 24 1,0 0 0,0 0-16,0 0 15,-1 0 1,1 24-16,0 1 15,0-25-15,0 0 16</inkml:trace>
  <inkml:trace contextRef="#ctx0" brushRef="#br0" timeOffset="309440.4264">1612 13593 0,'25'0'0,"-50"0"15,25-25 17</inkml:trace>
  <inkml:trace contextRef="#ctx0" brushRef="#br0" timeOffset="310232.4285">1860 13146 0,'0'25'47,"0"0"-47,0 0 15,0 0-15,0 0 0,0-1 16,0 1-16,0 25 0,0-25 16,0 24-16,0-24 0,0 25 15,0-26 1,-24-24-16,24-24 15,0-1 1,0 0-16,0 0 0,0-24 16,0 24-16,0-25 0,0 25 15,0 1-15,0-1 0,0 0 16,24 25 0,-24 25-1,25-25-15,0 25 16,-25-1-16,50 1 0,-50 0 15,24 0-15,1 0 0,-25-1 16,50 1-16,-50 0 0,25-25 16,-25 25-16,24-25 0,-24 25 15,25-25-15,-25-25 16</inkml:trace>
  <inkml:trace contextRef="#ctx0" brushRef="#br0" timeOffset="310456.5855">2084 13072 0,'0'-25'15,"0"50"1,0 25 0,0-26-16,0 1 0,0 0 0,0 25 15,0-1-15,0-24 0,0 25 16,0-25-16,0 49 0,0-49 15,0 0-15,0-1 0,0 1 16,0 0-16,0 0 0,0 0 31</inkml:trace>
  <inkml:trace contextRef="#ctx0" brushRef="#br0" timeOffset="310804.427">2332 13395 0,'0'24'47,"0"26"-32,-25-25 1,25 0-1,0-1-15,25-24 32,-25-24-32,0-1 15,0 0-15,0 0 16,0 0-16,0 1 16,-25 24-16,25-25 0,-25 25 15,0 25 1,25-1 15,25-24-31,0 25 0</inkml:trace>
  <inkml:trace contextRef="#ctx0" brushRef="#br0" timeOffset="311904.4351">2679 13271 0,'25'0'16,"-25"-25"-16,0 50 16,0-1-1,0 1 1,0 0-16,0 25 0,0-26 16,0 1-16,0 0 0,0 0 15,0 0-15,0-1 0,25-24 16,-1 0-16,-24-24 15,25-1-15,0 0 16,-25 0-16,0 0 0,25 1 16,-25-1-16,0 0 15,0 0-15,25 25 16,-25 25 0,0 0-16,0 24 15,24-49 1,-24 25-16,0 0 15,25-25-15,0 0 16,-25-25 0,25 25-16,-25-25 0,25 1 15,-25-1-15,24-25 16,1 25-16,-25 1 16,25-1-16,-25 0 15,-25 25 32,25 25-47,-25 0 0,25-1 16,-24 1-1,24 25-15,0-25 0,0-1 16,0 1-16,24 25 16,1-50-16,-25 25 0,25-1 15,-25 1-15,0 0 16,0 0-16,0 0 15,-25-25-15,0 0 16,25-25 31,25 25-47,-25-25 16,25 25-16,-25-25 0,25 0 0,0 1 15,-1 24-15,-24-25 0,25 0 16,0-25-16,0 26 15,-25-1-15,25 0 16,-25 0-16,0 0 16,-25 25-1,0 0-15,0 25 16,25 0-16,-25 25 16,25-26-16,0 1 15,0 0-15,0 0 16,25 0-16,0-25 15,0 0 1,0 0-16,-1-25 16,1-25-16,-25 25 15,25 25-15,-25-24 0,25-1 16,0 0-16,-25 0 0,24 25 16,1 0-16,0 25 31,-25 0-31,0 0 15,0 24-15,0-24 0,0 0 16,-25 0-16,25-1 16,0-48-1,0-26-15,25 25 16,-25 0-16,0 1 0,25-1 16,-25 0-16,0-25 0,25 50 15,-25-24-15,24-1 16,1 25-16,0 0 15</inkml:trace>
  <inkml:trace contextRef="#ctx0" brushRef="#br0" timeOffset="312213.836">4068 13370 0,'0'0'0,"0"-25"0,0 0 16,-25 25 15,25 25-15,0 25-16,-25-50 0,25 49 15,0-24-15,0 0 16,0 0-16,-24-50 31</inkml:trace>
  <inkml:trace contextRef="#ctx0" brushRef="#br0" timeOffset="312320.5578">3944 13246 0,'0'-25'16,"50"174"-16,-100-273 15,75 99 1,0 25 0,-1 0-16</inkml:trace>
  <inkml:trace contextRef="#ctx0" brushRef="#br0" timeOffset="312613.3166">4192 13271 0,'-50'-50'15,"75"149"-15,0-148 0,-50 123 16,25-49-16,-25-25 0,25 25 15,0-1-15,0 1 16,25 0 0,0-25-16,-25-25 15,25-24 1,-25 24-16,0 0 0,25 0 16,-1 0-16,-24 1 15,25-1-15,0 25 16,-25 25-1,25-25-15,-25 49 16,0-24-16,0 0 0,0 0 16,25-25-16,-25 24 0,0 1 15,24-25-15,1-25 32</inkml:trace>
  <inkml:trace contextRef="#ctx0" brushRef="#br0" timeOffset="312869.3565">4564 12998 0,'0'0'0,"-25"0"16,25 24-1,0 1-15,0 0 16,0 0-16,0 0 0,0 24 0,25-24 16,-25 0-16,0 25 0,0-26 15,0 1-15,0 50 0,0-51 16,0 1-16,0 0 0,0 0 16,-25-25-16</inkml:trace>
  <inkml:trace contextRef="#ctx0" brushRef="#br0" timeOffset="313011.7256">4390 13345 0,'-24'0'15,"24"-25"1,24 25-16,51 0 16,-50 0-16,-1-25 0,1 25 15,0 0-15,25 0 0</inkml:trace>
  <inkml:trace contextRef="#ctx0" brushRef="#br0" timeOffset="313436.601">4688 13370 0,'0'25'15,"0"-50"17,25 25-32,-25-25 0,25 0 15,-25 0-15,0 1 0,0-1 16,0 0-1,-25 25-15,0 0 16,0 25-16,0-25 16,25 49-1,0 1-15,0-25 16,25 0-16,25-25 16,-25 0-1,-1 0-15,51-25 16,-50 0-1,0 25 1,-25 25-16,0 0 16,0-1-1,0 1-15,0 0 16,0-50 15,24-24-31,-24 24 0,25 0 16,-25 0-16,25 0 15,-25 1-15,25 24 0,0 0 16,-25-25-16,24 25 16</inkml:trace>
  <inkml:trace contextRef="#ctx0" brushRef="#br0" timeOffset="313781.7468">5209 13320 0,'0'0'0,"0"-25"0,0 1 0,0-1 16,-25 25 0,0 0-1,1 25-15,-1-1 0,0 1 16,25 0-16,-25 0 0,25 0 16,0-1-16,-25 1 0,25 0 15,25-25-15,25 0 16,-50-25-1,25 25-15,-1-25 0,1 1 16,0-1-16,-25 0 0,0 0 16,0 50 15,0 0-31,-25-25 0,25 49 16,0-24-1,25-25 1,25-25-1</inkml:trace>
  <inkml:trace contextRef="#ctx0" brushRef="#br0" timeOffset="313997.7755">5457 13221 0,'0'-25'16,"-25"25"-1,25 25 1,-25 0-16,25 0 0,-24-1 15,-1 1-15,25 0 16,0 25-16,0-26 0,0 1 16,25 0-16,-1-25 15,1 0-15,0 0 16,0 0-16,0-74 16,-1 49-16,1 0 0,0 0 15</inkml:trace>
  <inkml:trace contextRef="#ctx0" brushRef="#br0" timeOffset="314186.0745">5779 12923 0,'-24'25'15,"-1"25"-15,0 24 16,25-49-16,0 0 16,0-1-16,-25 26 0,25 25 15,0-51-15,0 1 0,0 25 16,0-25-16,0-1 0,0 26 15,0-25-15,-25-25 16,1 0 0</inkml:trace>
  <inkml:trace contextRef="#ctx0" brushRef="#br0" timeOffset="314426.0579">5531 13345 0,'75'99'15,"-150"-223"-15,75 149 0,25-50 16,0 25-1,0-25-15,49 25 16,-49 0-16,0-24 0,0 24 16,24 0-16,-24 0 0,0-25 15,0 25-15,0 0 0,-1 25 16,-24-1 0,0 1-16,0 0 15,-24 0-15,24 0 16,-25-25-16,25-25 31</inkml:trace>
  <inkml:trace contextRef="#ctx0" brushRef="#br0" timeOffset="315059.8647">5829 13122 0,'50'124'0,"-100"-248"0,25 124 15,25 24 1,0 1-16,25-25 15,0 25-15,0-25 16,0 0-16,-1 25 16,1-25-16,0 0 0,0 0 0,0 0 15,-1 0-15,1 0 0,0 25 16,0 0 0,-25-1-16,0 1 0,0 0 15,0 0-15,-25 0 16,25-1-16,0 1 0,0 0 15,25-25 1,0-50-16,-1 26 16,1-26-16,-25 25 0,0 0 15,0 1-15,0-1 16,0 0-16,-25 25 0,1 0 16,-1 0-1,0 0-15,25 25 0,-25-25 16,25 25-16,0-1 15,25-24-15,25 0 16,-26 0 0,1 0-16,0-24 0,0 24 15,0 0-15,-1 0 0,1 0 16,-25 24 31,25-24-47,-25 25 15,25-25-15,0 0 16,-1 0 0,1-25-16,0 25 0,-25-24 15,25 24 1,-25 24 15,25-24-31,-25 25 0,24-25 16,1 0-1,0-25 1,0 1-16,-25-1 16</inkml:trace>
  <inkml:trace contextRef="#ctx0" brushRef="#br0" timeOffset="329585.0946">12328 10269 0,'0'-25'15,"0"1"17,25-1-1,0 25-31,-25-25 0,0 0 15,24 25-15,-24-25 16,0 1 0,0-1 15,0 0-31,0 0 16,-24 25-1,24-25-15,-25 25 0,0 0 16,-25 0-1,26 25-15,-1-25 16,0 25-16,0 0 0,0 0 16,0-1-16,25 1 0,-24 0 15,-1 25-15,0-1 0,25-24 16,-25 25-16,25-26 0,0 26 0,0 0 16,0-1-16,0-24 15,0 0-15,25 0 0,-25-1 16,0 26-16,50-50 0,-50 25 0,24 0 15,26-25-15,-25 0 16,0 0-16,0 0 16,-1 0-16,1 0 15,0-25-15</inkml:trace>
  <inkml:trace contextRef="#ctx0" brushRef="#br0" timeOffset="330358.0844">12452 10492 0,'0'0'0,"25"0"0,-25-24 16,0 48 15,-25-24-31,25 25 0,-25 0 16,25 0-16,0 0 16,0-1-16,0 1 0,0 0 15,25-25 1,0-25-1,0 0 1,-1 1-16,-24-1 0,0 0 16,0 0-1,-24 25-15,-1 0 0,25-25 16,-25 25-16,0 0 0,0 25 16,25 0-1,0 0-15,25-25 16,-25 25-16,50-25 15,-1 0-15,-24-25 16,0 25-16,0-25 0,0 25 16,-1-25-16,1 0 0,-25 50 31,-25-25-15,25 50-1,0-25-15,0-1 16,0 1-1,25-25-15,0 0 16,0 0-16,0-25 0,-1 1 16,1-1-16,0 0 0,25 0 15,-50 0 1,24 25-16,-24 25 16,0 0-1,-24 0-15,24 24 16,0-24-1,0 0-15,0 0 16,0 0-16,24-25 0,1 0 16,25 0-16,-50-25 15,25 25-15,-1-25 0,1 0 16,-25 0 0,25 25-16,-50 25 46,0-25-30,25 25 0,-24-25-1,-1 0 1</inkml:trace>
  <inkml:trace contextRef="#ctx0" brushRef="#br0" timeOffset="332769.7995">11509 11733 0,'0'-25'0,"0"0"31,0 0-31,-24 25 32,24 25-17,0 25 1,0-26-16,-25 1 15,25 0-15,0 25 0,0-1 16,0-24-16,0 0 0,0 0 16,0-1-16,-25 26 0,25-25 15,0 0-15,0-1 0,0 1 16,0 0-16,0-50 31</inkml:trace>
  <inkml:trace contextRef="#ctx0" brushRef="#br0" timeOffset="332938.7564">11633 12080 0,'0'0'0,"0"25"16,25-25-1,-25 24-15,25-24 31,-25-24-15</inkml:trace>
  <inkml:trace contextRef="#ctx0" brushRef="#br0" timeOffset="340883.7831">12080 11683 0,'0'-25'0,"0"50"78,0 0-62,0 0 0,0-1-16,0 1 0,0 0 15,0 0-15,0 0 0,0-1 0,0 26 16,0-25-16,0 0 0,0-1 16,25 1-16,-25 0 0,24-25 46,-24-50-30,25 26-16,-25-1 0,25-25 16,-25 25-16,25 1 0,-25-1 15,25-25-15,-25 25 0,0 1 16,25-1-16</inkml:trace>
  <inkml:trace contextRef="#ctx0" brushRef="#br0" timeOffset="341280.5515">12353 11857 0,'0'0'16,"0"-25"15,25 25-15,-25 25-1,0-1-15,0 1 16,0 0-16,0 0 16,0 0-16,24-50 31,26 0-15,-50 0-16,25 0 15,0 1-15,-25-1 16,0 0-16,24 25 15,-48 25 17,24 24-32,-25-24 0,25 0 15,0 0-15,0 0 16,0-1-16,0 1 16,25-25-1,-1-25 1,-24 1-16</inkml:trace>
  <inkml:trace contextRef="#ctx0" brushRef="#br0" timeOffset="341522.499">12700 11559 0,'0'0'15,"0"25"1,0 0-16,0-1 15,0 1-15,0 0 0,0 0 16,0 24-16,-25 1 0,25-25 16,0 24-16,0-24 0,0 0 15,-25 25-15,25-26 0,0 1 16,0 0-16,-24-25 16</inkml:trace>
  <inkml:trace contextRef="#ctx0" brushRef="#br0" timeOffset="342262.325">12774 11881 0,'0'0'0,"0"25"31,0 0-31,0 0 16,0 0-16,0-1 15,-24 1-15,24 0 16,0-50 0,24 0-1,-24 1-15,25-1 0,0 0 16,-25 0 0,25 25-16,-25-25 0,0 50 31,0 0-16,0 0-15,0 0 16,0-1-16,25-24 16,-1 25-1,1-25-15,0-25 16,0-24-16,0 24 16,-25 0-16,0 0 15,24-24-15,-24 24 16,0 0-1,-24 25 1,-1 25 0,25 0-16,0 0 0,-25-1 15,25 1-15,0 0 16,0 0-16,0 0 0,0-1 16,25-24-1,0 0-15,-25-24 16,24 24-16,1-25 0,0 0 15,-25 0-15,25 25 0,-25-25 16,25 1-16,-25-1 16,24 25-1,-24 25 1,0-1-16,0 26 16,-24-25-16,24 0 15,0-1-15,0 1 16,0-50 15,0 1-31,0-1 16,24-25-16,1 25 15,-25 1-15,0-1 16,25 25-16,0 0 31,-25 25-31</inkml:trace>
  <inkml:trace contextRef="#ctx0" brushRef="#br0" timeOffset="342616.6051">13444 11881 0,'-25'0'31,"25"-24"-31,-24 24 16,24-25-1,-25 25-15,0 25 16,0-1-1,25 1 1,-25 0-16,25 0 0,0 0 0,0-1 31,25-24-31,25-24 16,-50-1 0,25 25-16,-25-25 0,24 0 15,-24 50 32,-24 0-47,24 0 16,24-50-1,1 0 1,-25 0-16,0 0 16</inkml:trace>
  <inkml:trace contextRef="#ctx0" brushRef="#br0" timeOffset="343000.5769">13568 11633 0,'25'-49'16,"-124"247"-16,173-347 0,-49 75 0,-25 49 16,0 75-1,0-25 1,0-1-16,-25 1 0,25 50 16,0-51-16,0 1 0,-25 25 15,25-25-15,0 24 0,0-24 0,0 0 16,0 0-1,0-50 1,0 0 0,25-25-16,-25 26 0,0-1 15,25 25-15,-25-25 0,25 0 16,0 25 0,-1 0-16,-24 25 15,0 0-15,0 0 16,0-1-16,0 1 0,0 0 15,0 0-15,0 0 0,-49-1 16,24 1-16,0-25 16,25 25-1,-25-25-15,1 0 0,24-25 16,0 0 0,0 1-16,0-1 0,0 0 0</inkml:trace>
  <inkml:trace contextRef="#ctx0" brushRef="#br0" timeOffset="343229.0149">13841 11633 0,'0'50'32,"0"-25"-17,0 24-15,-25-24 0,25 0 16,0 0-16,0 49 0,0-49 15,0 0-15,0 0 16,0-1-16,-25 1 0,25 0 16</inkml:trace>
  <inkml:trace contextRef="#ctx0" brushRef="#br0" timeOffset="343521.5067">13915 12055 0,'0'25'16,"-99"-75"-16,223 100 0,-149-75 0,75 25 16,-25-25-16,-25 0 15,25 25-15,-25-24 0,24-1 16,-24 0-16,0 0 0,0 0 16,0 1-16,-24 24 15,-1 0-15,0 0 16,0 24-16,0 1 15,25 0-15,0 0 16,0 0-16,0-1 16,0 1-16,0 0 0,25-25 15,-25 25-15,50-25 0,-25 25 0,-1-25 16,1 0-16,0-25 16,0 25-16,-25-25 15,25 25-15,-25-25 0</inkml:trace>
  <inkml:trace contextRef="#ctx0" brushRef="#br0" timeOffset="348190.6982">14784 11485 0,'-25'0'94,"25"24"-79,0 1 1,0 0 0,0 0-16,0 0 15,0-1-15,-25 1 0,25 0 16,0 0-16,0 0 0,0 24 15,-25-24-15,25 0 0,-25 24 16,25 1-16,0-25 0,0 0 0,-24-1 16,24 26-16,0-25 15,-25 0-15,25-1 16,0 1 0,0-50 15,-25 1-16,25-1-15,0 0 0,-25 0 16,25 0-16</inkml:trace>
  <inkml:trace contextRef="#ctx0" brushRef="#br0" timeOffset="348659.0036">14511 11881 0,'-25'-24'15,"25"-1"-15,25 25 16,0 0 0,-25-25-16,24 25 0,1 0 15,0 0-15,0 0 0,0 0 16,24 0-16,-24 0 16,0 0-16,0 0 15,-1 25-15,1-25 0,0 0 16,-25 25-1,0-1 1,0 1 0,-25 0-16,25 0 15,0 0-15,0-1 32,25-24-32,0 0 0,0 0 15,-25-24 1,24 24-16,-24-25 0,0 0 15,25 0-15,-25 0 0,0 1 16,0-1-16,-25 25 16,25-25-16,-24 25 0,-1-25 15,0 25-15,0 0 16,0 25 0,50 0 15,0-25-31</inkml:trace>
  <inkml:trace contextRef="#ctx0" brushRef="#br0" timeOffset="350174.7204">15677 11881 0,'24'0'16,"-24"-24"0,25-1-1,-25 0 1,0 0 0,0 0-1,-25 25 1,25-24-16,-24 24 15,-1 0-15,25 24 16,-25 26-16,0-25 0,0 0 16,25-1-16,0 26 15,0-25-15,0 0 16,25-25 0,0-25-1,25 0-15,-50 0 16,24 0-16,1 1 15,-25-1 1,25 0-16,-50 50 16,25 0-1,-25-25-15,25 24 16,0 1-16,0 0 0,0 0 0,0 0 16,0-1-1,25-24 1,25 0-1,-50-24-15,25 24 0,-1-25 0</inkml:trace>
  <inkml:trace contextRef="#ctx0" brushRef="#br0" timeOffset="350574.7846">15974 11906 0,'-74'25'0,"148"-75"0,-74 75 16,0-74-16,25 49 0,-25-25 15,0 0 1,-25 25-16,0 0 15,1 25-15,-1-25 16,0 25-16,0-1 16,25 1-16,-25 0 0,1 0 15,24 0-15,0-1 16,24 1-16,1-25 16,0 0-16,0 0 15,0-25-15,-1 1 0,1-1 16,0 0-16,0 0 0,0-24 15,-25 24-15,24 0 0,-24 0 0,25 0 16,0-24-16,-25 24 16,-25 25 15,25 25-31,-25 0 16,25 24-16,0-24 0,-24 0 15,24 0-15,-25-1 0,25 1 16,0 0-16,0 0 0,0 0 15,0-1-15,25-24 16,-1 0-16,1 0 16</inkml:trace>
  <inkml:trace contextRef="#ctx0" brushRef="#br0" timeOffset="351227.8144">16371 11881 0,'0'0'0,"0"-24"0,-25 24 16,25-25-16,-25 25 0,1 0 16,-1 25-1,0-25 1,0 24-16,25 1 0,-25-25 16,25 25-16,-24 25 0,24-26 15,24-24 1,1 0-1,0 0-15,25-24 16,-26-1 0,-24 0-16,25 25 15,-25-25-15,25 0 0,-25 1 0,25-1 16,-25 0-16,25 0 0,0-24 16,-25 24-16,0 0 0,24 25 15,-24-25-15,25 0 16,-25 50-1,-25 25-15,1-25 16,-1-1-16,25 26 16,0 0-16,-25-26 15,25 1-15,0 0 0,0 0 16,25-25 0,0 0-16,-1-25 15,1 0-15,0 0 16,0 1-16,0-1 15,-1 0 1,1 25-16,-25 25 16,0 24-1,-25-24-15,25 0 16,0 0-16,-24 0 16,48-50-1,1-25 1,-25 25-16,25 1 0,-25-1 15,25 0-15,0-25 0,-25 26 16,24-1-16,1 25 31,-25 25-31,0-1 16</inkml:trace>
  <inkml:trace contextRef="#ctx0" brushRef="#br0" timeOffset="351972.0479">16842 12005 0,'-24'0'0,"24"-124"0,24 248 0,-48-148 32,24-1-32,0 0 0,0 0 15,24 25-15,1-49 0,-25 24 16,25 25-16,-25-25 0,0 0 16,-25 25-1,0 25 1,1 0-16,-1 0 15,25-1-15,0 1 16,25 0 0,-1-25-16,1 0 15,0 0-15,0 0 0,0-25 16,-1 25-16,1-49 0,0 49 16,0-25-16,-25 0 0,25 0 15,-1 0-15,1 1 0,-25-1 16,25 0-16,-50 25 31,0 0-31,-24 25 16,49 0-16,-25-25 15,25 24-15,0 1 0,-25-25 16,25 25-16,0 0 0,0 0 16,25-25-16,25 24 15,-26 1-15,1-25 0,-25 25 16,25-25-16,-25 25 0,0 0 31,-25-25-31,0 0 0,1 0 16,-1 0-1,25-25 1,25 0-16,-25 0 16,49 25-16,-24-25 0,0 25 15,0-24-15,24-1 0,-24 25 16,0-25-16,49-25 15,-49 26 1,-25-1 0,-25 25-1,25 25 1,-49 24-16,24-24 16,0 0-16,25 0 0,-25-1 15,25 1-15,0 0 0,25-25 16,0 25-16,0-25 15,-50 0 32,0 0-47</inkml:trace>
  <inkml:trace contextRef="#ctx0" brushRef="#br0" timeOffset="352427.5828">17934 11832 0,'0'0'0,"0"-25"0,25 0 15,-25 0 1,24 25-16,-24-24 15,0-1 1,-24 25-16,-1 0 16,0 0-16,0 0 0,0 0 15,25 25-15,-24-25 0,-1 24 0,25 1 16,-25 0-16,25 0 16,0 0-16,0-1 0,0 1 15,25-25-15,0 25 16,-1-25-16,1 25 15,0-25 1,-25 25 0,-25-1-1,0-24-15,1 25 0,-1 0 16,0-25-16,0 0 16,25-25-1,0 0 1,25 25-16,-25-24 0,50-1 15,-26 0-15,1 0 0</inkml:trace>
  <inkml:trace contextRef="#ctx0" brushRef="#br0" timeOffset="353571.6417">18008 11832 0,'25'-25'0,"25"-25"47,-125 125-47,150-100 0,-75 50 15,0 0 1,0-1-16,-25 51 0,25-50 15,0-1-15,-25 1 0,25 0 0,0 25 16,-25-26-16,25 1 0,0 0 16,-25 0-16,25 0 15,0 0-15,0-50 32,0-25-32,0 25 0,0 0 0,25 1 0,-25-26 15,0 0-15,0 1 16,25 24-16,-25-25 0,25 26 15,-25-26-15,49 0 0,-49 26 16,25 24-16,0-25 0,-25 0 16,50 25-16,-26 0 0,-24 25 15,25-25-15,-25 49 16,0-24-16,0 0 0,-25-25 16,25 25-16,-24 0 0,-1-1 15,0 1-15,0-25 16,0 25-16,75-50 31,-25 0-15,0 1-16,-1 24 15,1-25-15,0 0 0,0 25 16,-25-25-16,25 25 16,-25 25 15,0 0-16,0 24-15,0-24 16,0 0 0,24-25-16,1 0 0,0 0 15,-25-25-15,0 0 16,25 25-16,-25-24 0,0-1 16,25-25-1,-25 25-15,0 1 16,-25 24-16,0 0 15,25 24 1,-25-24-16,50 25 16,25-25-1,-26 0-15,1 0 16,0 0-16,0-25 0,0 25 16,0 0-16,-50 25 31,25 0-16,0 0-15,-25 0 0,0-1 16,25 1-16,25 0 16,25-25-1,-1-25 1,-24-24-16,0 49 0,-25-25 16,0 0-16,0 0 0,0 0 15,0 1-15,-25 24 0,25-25 16,-25 25-16,0 0 0,1 0 15,24 25 1,49-25 0,-24 0-1,0 0-15,49-25 0,-49 0 16,0 25-16,0-25 0,-1 25 0,26-25 16,-50 1-16,25-1 0,-25 0 15,25 0-15,-25 0 16,0 1-16,24 24 0,-24-25 15,0 0-15,-24 50 32,24 0-32,0-1 15,0 1-15,-25 25 16,0 24-16,0-49 0,25 25 16,-49 74-1,49-50-15,-25-49 0,25 0 0,0-1 16,0 1-16,0 0 0,0 0 15,-25-50 1,25 0 0</inkml:trace>
  <inkml:trace contextRef="#ctx0" brushRef="#br0" timeOffset="353820.5506">18777 11906 0,'0'0'31,"-25"0"-31,25-25 16,25 25-16,25 0 15,-25 0-15,-1-24 16,26 24-16,-25 0 0,0 0 0,-25-25 16,24 25-16,1 0 0,0 0 15,-25 25 1,0-1-16,0 1 16,-25 0-16,0 0 15,25 0-15,0-50 31,0 0-15,0-25 0</inkml:trace>
  <inkml:trace contextRef="#ctx0" brushRef="#br0" timeOffset="354348.725">19000 11683 0,'-24'-50'31,"48"100"-31,-48-75 16,48 50-16,1 0 15,0-25 1,0 0-16,0 0 0,-1 0 0,1 0 16,0 0-16,0 0 15,0 0 1,-25 25 0,0-1-1,-25 26-15,25-25 16,0 0-16,0-1 15,49-24 1,-24 0-16,0 0 0,25-24 16,-26 24-16,26 0 0,-25 0 15,0-25-15,-1 25 0,1-25 16,0 0-16,0 0 0,-25 1 16,-25 24-1,25-25-15,-25 25 16,0 0-16,1 0 15,24 25-15,-25-25 0,25 49 16,-25-49-16,25 25 0,0 0 16,0 0-16,0-1 0,0 26 15,25-25-15,-25 0 0,0-1 16,0 1-16,0 25 0,0-1 16,0-24-16,-25 25 15,0-25-15,0 0 0,1-1 16,-26-24-16,25 0 15,0 0 1,25-24-16,0-26 0,0 25 16,0 0-16,25 0 0,-25 1 15,25-1-15,-25 0 0</inkml:trace>
  <inkml:trace contextRef="#ctx0" brushRef="#br0" timeOffset="382399.0846">11410 12849 0,'0'-25'32,"0"0"46,25 25-78,-25-25 0,25 25 15,-25-24 1,25 24-16,-1 0 16,1 0-1,0 24-15,0-24 16,-25 25-1,0 0-15,0 0 0,0 0 16,0-1-16,0 1 16,0 0-16,0 0 15,-25 0-15,0-1 0,25 1 16,-25 0-16,1 0 16,-1 0-16,25-1 0,-25 1 15,25 0-15,-25-25 16,25 25-16,0 0 0,-25-25 15,25 25-15,-24-1 16,24 1 0,-25-25-1,0 0 32,25-25 0,25 25-16,0-24-15,-1 24-16,1 0 16,0 0-1,0 24 1,0-24-16,-1 25 15,1-25 1,0 25-16,0-25 31,-25-25 16</inkml:trace>
  <inkml:trace contextRef="#ctx0" brushRef="#br0" timeOffset="382555.5477">11832 13271 0,'0'24'0</inkml:trace>
  <inkml:trace contextRef="#ctx0" brushRef="#br0" timeOffset="383480.3481">12502 12948 0,'24'-25'0,"-24"0"15,25 1-15,-25-1 16,0 0 0,0 0-1,-25 25 1,1 0-16,-1 0 0,0 0 16,0 25-16,0 0 0,1-25 15,-1 0-15,0 25 0,0-1 16,25 1-16,-25-25 15,25 25-15,0 25 16,50-50-16,-50 24 0,25-24 16,0 25-16,24 0 0,-24 0 15,0-25-15,0 25 16,-1-25-16,-24 24 0,0 1 16,25-25-16,-25 25 0,-25 0 15,25 0-15,-49-25 0,24 0 16,0 25-16,-24-1 15,24-24-15,0 0 0,0 0 16,0 0-16,25-24 16,0-1-16,0 0 15,25-25-15</inkml:trace>
  <inkml:trace contextRef="#ctx0" brushRef="#br0" timeOffset="383711.3754">12774 12774 0,'0'0'0,"0"-24"16,0 48 15,0 51-15,0-50-16,0-1 0,0 1 0,0 25 15,0-25-15,0 24 0,0-24 16,0 0-16,0 24 0,0-24 15,0 25-15,0-25 16,0 0-16,-24-1 16</inkml:trace>
  <inkml:trace contextRef="#ctx0" brushRef="#br0" timeOffset="384152.465">12576 13122 0,'124'149'0,"-248"-323"0,124 199 16,25-50 15,0 25-31,24 0 0,-24 0 16,0 0-16,24 0 0,-24 0 15,50 0-15,-51-25 0,1 25 16,0-25-16,25 25 0,-1-25 16,-24 1-16,-25-1 31,-50 25-16,26 25-15,-1-1 16,0-24-16,25 25 0,-25-25 16,0 25-16,1 0 0,24 0 0,-25-25 15,25 24-15,0 1 0,25-25 32,24 0-17,-24-25-15,0 1 0,0-1 16,-1 25-16,-24-25 0,25 25 0,-25-25 15,0 50 1,0 25 0,0-26-1,0 26-15,-25-25 16,25 0-16,0 0 16,25-25-16,0 0 0,-25-25 15</inkml:trace>
  <inkml:trace contextRef="#ctx0" brushRef="#br0" timeOffset="384363.8475">13295 12824 0,'0'0'0,"0"25"16,-24-25-1,24 49-15,0-24 0,0 0 16,0 0-16,0 0 0,0 24 0,-25 1 15,25-1-15,0-24 16,0 0-16,0 0 0,0 25 16,-25-26-16,25 1 0,0 0 15</inkml:trace>
  <inkml:trace contextRef="#ctx0" brushRef="#br0" timeOffset="384496.5759">13146 13122 0,'0'0'0,"25"0"31,-25-25-15,25 25-16,0 0 0</inkml:trace>
  <inkml:trace contextRef="#ctx0" brushRef="#br0" timeOffset="384835.8026">13469 13295 0,'0'0'0,"25"-24"31,-25-1-31,25 0 16,-1 0-16,-24 0 15,0 0-15,0 1 0,0-1 16,0 0-16,-24 25 16,-1 0-1,-25 25-15,50 0 16,-25-1 0,25 1-16,0 0 0,0 0 15,0 0-15,25-25 16,0 25-16,0-25 0,0 0 15,-1 0-15,1 0 0,0 0 16,0-50-16,0 50 0,-1-25 16,1 0-16</inkml:trace>
  <inkml:trace contextRef="#ctx0" brushRef="#br0" timeOffset="385041.8112">13891 12799 0,'-100'199'0,"200"-423"0,-100 249 0,-25-50 16,0 50-1,25 25-15,-25-25 16,25-1-16,0 1 0,0 50 16,0-51-16,0 1 0,0 0 15,0 0-15,0 24 16,0-24-16,0 0 0,-25 0 0,25 0 16,0 0-16,0-1 15</inkml:trace>
  <inkml:trace contextRef="#ctx0" brushRef="#br0" timeOffset="385917.1653">13965 13221 0,'0'25'0,"0"-50"31,25 25-31,-25-25 15,25 25-15,-1-25 0,1 0 0,0 1 16,-25-1-16,0 0 0,25 25 16,-25-25-16,0 0 0,0 1 15,-25 24 1,0-25-16,0 25 16,1 49-16,24-24 15,-25 0-15,25 0 0,0 0 16,0-1-16,0 1 15,25-25-15,-25 25 16,24-25-16,26 0 0,-25 0 16,0-25-16,-1 25 0,1-25 15,0-24-15,0 49 0,0-25 16,-1 0-16,1 25 0,0-25 16,0 1-16,-25-1 0,25 25 15,-25-25-15,0 0 16,0 0-16,-25 25 31,0 0-15,0 25-16,0 0 15,25 0-15,0 0 16,0-1-16,0 1 0,25 0 16,0 0-1,0 0-15,0-25 0,0 24 16,-1 1-1,-24 0 1,-24-25-16,24 25 16,-25-25-16,-25 0 0,50 25 15,-25-25-15,0 0 16,1-25-16,24 0 16,24 0-1,26 0-15,0-24 16,-1 49-16,-24-25 0,0 25 15,0-25-15,0 0 0,24 1 16,-24 24-16,-25-25 0,25 25 16,-25-25-16,25 0 0,-25 0 15,-25 25 17,25 25-17,0 25 1,0-1-1,0-24-15,0 0 16,25-25-16,-1 50 0,-24-26 16,0 1-1,0 0-15,-24 0 16,-1 0-16,0-25 16,25 25-16,-25-25 0,0 0 15,25-25 1,0 0-16</inkml:trace>
  <inkml:trace contextRef="#ctx0" brushRef="#br0" timeOffset="386916.6629">15056 13097 0,'0'-25'16,"-24"25"0,48 0-1,1 0 1,-25 25-16,25-25 0,0 0 15,24 0-15,-24 0 0,0 0 16,25 0-16,-26 0 0,26 0 16,-25 0-16,0 0 0,0 0 15,-1 0-15,-48 0 32,24-25-1,0 0-31</inkml:trace>
  <inkml:trace contextRef="#ctx0" brushRef="#br0" timeOffset="406433.7277">15949 12898 0,'0'-24'15,"25"24"-15,-25-25 16,0 0 15,-25 25-15,1 0 15,-1 0-31,0 25 16,0-25-1,25 49-15,-25-49 0,25 25 16,0 0-16,-24 0 0,24 0 16,0-1-16,0 1 15,24 0 1,-24 0-16,25-25 0,-25 25 16,25-25-16,0 0 15,0 0-15,-1 0 16,1-25-16,0 0 15</inkml:trace>
  <inkml:trace contextRef="#ctx0" brushRef="#br0" timeOffset="406847.312">16297 12849 0,'24'0'16,"-24"-25"-16,-24 25 31,-1 25-15,0-25-16,0 25 15,0-1-15,25 1 0,-24 0 16,-1-25-16,25 25 0,-25-25 16,25 25-16,0-1 15,25-24 1,-25 25-16,25-25 0,-1 0 15,1 0-15,0-25 16,0 1-16,-25-1 16,25 25-16,-25 25 47,0-1-47,0 1 15,0 0 1,0-50 15,24 25-31,-24-25 16,25 25-16,0-24 0</inkml:trace>
  <inkml:trace contextRef="#ctx0" brushRef="#br0" timeOffset="407745.758">16396 12923 0,'25'0'47,"-50"0"-47,50 25 0,-25 0 15,0 0-15,0-1 16,0 1-16,0 0 16,25 0-1,-1-50 1,1-25 0,0 1-16,-25 24 15,25 25-15,-25-25 0,0 0 16,25 25-16,-25-24 0,0 48 31,0 1-31,0 0 16,0 0-16,0 24 15,0-24-15,0 0 16,0 0-16,24-25 16,1-25-1,0 0 1,-25 0-16,0 1 0,25-1 15,-25-25-15,25 25 16,-25 1 0,24 24-16,-24 24 31,0 1-15,0 0-16,0 0 15,25 0-15,-25-1 16,0 1-16,25-25 15,0 0 1,0-25 0,-25-24-1,0 24-15,24 25 16,-24-25-16,0 0 0,0 50 31,0 0 0,0 0-31,0 0 16,25-25 0,0 0-16,25-25 31,-50 0-31,24 25 16,-24-25-16,25 25 0,-25-25 15,0 50 16,0 0-31,25-25 16,-25 25-16,0 0 0,0-1 16,25-24-16,0 0 15,-25 25-15,24-25 16,1 0-16,-25-25 16,0 1-1,0-1-15,0-25 0,-25 50 16,25-25-16,-24 25 0,-1 0 15,0 0-15,0 0 16,0 0-16,1 0 0,48 0 31,26 0-15</inkml:trace>
  <inkml:trace contextRef="#ctx0" brushRef="#br0" timeOffset="407946.2055">17264 12700 0,'0'-25'16,"-149"174"-16,298-273 0,-149 124 31,0 50-31,0-26 16,0 1-16,0 25 0,0-1 16,25-24-16,-25 0 0,0 0 15,0 0-15,0-1 16,0 1-16,25-25 0,-25-25 31</inkml:trace>
  <inkml:trace contextRef="#ctx0" brushRef="#br0" timeOffset="408082.2907">17190 12874 0,'99'74'0,"-198"-148"0,123 74 31,1 0-31,50 0 15,-51 0-15,1 0 0,25 0 16,-25 0-16,-1 0 0</inkml:trace>
  <inkml:trace contextRef="#ctx0" brushRef="#br0" timeOffset="408301.9241">17884 12849 0,'-25'0'32,"25"25"-32,0-1 15,0 1-15,25-25 16,-25 25-16,0 0 0,0 0 16,0-50 15,0 0-31</inkml:trace>
  <inkml:trace contextRef="#ctx0" brushRef="#br0" timeOffset="408419.1914">17884 12725 0,'0'25'32,"0"24"-32,0-123 0,25 123 31</inkml:trace>
  <inkml:trace contextRef="#ctx0" brushRef="#br0" timeOffset="409582.7353">18157 12824 0,'0'-25'16,"-25"25"-1,0 0 1,1 0-16,-1 25 15,0 25 1,0-50-16,25 24 0,0 1 16,-25-25-16,25 25 0,50-25 15,-25 0 1,24 0-16,-49-25 0,25 25 16,0-25-16,0 1 15,24-26-15,-49 25 0,0 0 16,25 1-16,-25-1 15,0 0-15,0 0 16,-25 25 0,25 25-16,-24-25 0,24 25 15,0 0-15,0-1 0,-25 26 16,25-25-16,0 0 0,0-1 16,0 26-16,25-50 15,-1 25-15,26-25 16,-50-25-16,25 25 15,0-25-15,-25 0 0,49 1 16,-49-1-16,0 0 16,25 0-16,-50 25 31,0 0-31,1 0 16,24 25-16,0 0 15,-25-25-15,25 25 0,0-1 16,0 1-16,25-25 15,-1 0-15,1 0 16,0-25 0,0 1-16,0-1 15,-1 0-15,-24 0 16,25 0-16,-25 50 31,0 0-15,0 0-1,0 0-15,0-1 16,25-24 0,0 0-1,0-24-15,0-1 16,-1 25-16,1-25 16,-25 0-1,0 50 16,0 0-31,0 0 16,0-1-16,-25-24 16,25 25-1,25-25-15,0-25 16,-25 1-16,25-1 0,0 0 16,-1 25-16,1-50 0,0 50 15,0-24-15,-25-1 0,25 0 16,-1-25-16,1 26 15,-25-1-15,25 0 16,-25 0-16,0 0 16,-25 25-1,0 0 1,1 0-16,-1 25 16,25 0-1,-25-25-15,25 25 16,0 0-16,-25-1 15,25 1 1,0 0-16,0 0 0,0 0 16,0-1-16,0 1 15,0 0-15,0 0 0,0 24 16,0-24-16,0 0 16,0 0-16,0 0 0,0-1 15,0 1-15,0 0 16,-25-25-16,25-25 31,-24 25-31,24-49 0,-25 24 0</inkml:trace>
  <inkml:trace contextRef="#ctx0" brushRef="#br0" timeOffset="409892.2705">18628 12799 0,'0'25'0,"0"-50"0,25 50 31,0 0-31,0-25 16,0 0-16,-1 0 0,26 0 16,-50-25-16,50 0 0,-26 25 15,1-25-15,0 25 0,-25-24 0,25 24 16,0 0-16,-1 0 31,-24 24-15,0 1-1,0 0-15,0 0 16,-24-25-16,24 25 0,0-1 16,0 1-1,0-50 17,24 25-32,-24-74 0</inkml:trace>
  <inkml:trace contextRef="#ctx0" brushRef="#br0" timeOffset="410027.1714">19000 12601 0,'0'124'16,"0"-248"-16,25 124 31,25 0-31,-25 0 16,-1 0-16,1-25 0,25 25 15,-25 0-15</inkml:trace>
  <inkml:trace contextRef="#ctx0" brushRef="#br0" timeOffset="410383.351">19397 12551 0,'0'-25'32,"-49"50"-32,73-74 0,1 98 15,-74-123 1,24 74 0,0 25-1,0-1 1,0 1-1,25 0 1,-24-25-16,24 25 16,0 0-16,-25 24 15,25-24-15,0 0 16,0 24-16,-25-49 16,25 25-16,0 0 15,0 0-15,0 0 0,0 24 0,0-24 16,0 0-16,0 0 0,-25 24 15,25-24-15,0 0 16,0 0-16,-25-25 16,25-25-1,0 0 1,0 0-16,-24 0 16</inkml:trace>
  <inkml:trace contextRef="#ctx0" brushRef="#br0" timeOffset="410915.0638">19050 12849 0,'25'49'16,"-50"-98"-16,50 49 16,0 0-16,-1 0 15,26 0-15,-25 0 0,0 0 16,-1 0-16,1 0 0,0 0 16,25-25-16,-26 25 0,1-25 15,-50 50 16,25 0-15,-24 0-16,24-1 16,0 1-16,0 0 15,24-25 1,1 0-16,0 0 16,-25-25-16,25 25 0,0-25 15,-1 1-15,-24-1 0,25 0 16,0 0-1,0 25-15,-25-25 16,0 50 0,0 0-1,0 0-15,0 24 16,0-24-16,0 0 0,0 0 16,0 0-16,0 24 15,-25 26-15,25-51 0,-25 26 0,25-25 16,0 0-16,-25 24 0,25-24 15,-24 25-15,-1-25 0,0-1 16,0-24-16,-24 0 16,24 0-16,0-24 15,0-26-15,25 25 0,-25 25 16,25-25-16,0 1 0,-24-26 0,24 25 16,0 0-16,0 0 15,24 1-15,-24-1 0,25 0 16</inkml:trace>
  <inkml:trace contextRef="#ctx0" brushRef="#br0" timeOffset="412260.1094">15528 13395 0,'0'0'0,"0"-25"15,0 50 17,0 24-32,-25-24 15,25 0-15,0 0 0,0 24 16,-25 1-16,25-1 0,0-24 15,0 25-15,0-25 0,0-1 16,-25 26-16,25-25 0,0 0 16,-24-25-1,-1 0 1,0-50-16,0 25 16</inkml:trace>
  <inkml:trace contextRef="#ctx0" brushRef="#br0" timeOffset="412847.361">15280 13692 0,'0'0'31,"24"0"-31,1 0 0,0 0 16,25 0-16,-50 25 0,25-25 15,-1 0-15,1 0 0,0 0 16,0-25-16,0 0 16,-1 25-16,-24-24 0,50-26 15,-50 25-15,25 0 0,-25 1 16,25-1-16,-25 0 15,0 0-15,0 75 16,-25-25 0,25-1-16,-25 1 15,25 50-15,0-51 0,-25 1 16,25 0-16,0 25 16,0-26-16,0 1 0,0 0 15,25-25-15,0 0 16,-25-25-16,25 25 0,-25-25 15,24 1-15,1-1 0,-25 0 16,0 0-16,25 25 0,-25-25 16,0 50-1,0 0 1,0 0-16,0 0 0,0-1 16,0 1-16,25 0 15,24-25-15,-24 0 16,0 0-16,25 0 0,-26 0 15,1 0-15,0-50 16,0 1-16,-25 24 16,0 0-16,0 0 15,-25 1-15,0 24 0,0 0 16,1 0 0,-1 24-16,25 1 0,0 0 0,0 0 15,0 0 1,0-1-16,25 1 0,-1 0 15,1-25 1,0 25-16,0-25 0,0 0 16,-1 0-16,1-25 0</inkml:trace>
  <inkml:trace contextRef="#ctx0" brushRef="#br0" timeOffset="413373.1125">16446 13667 0,'0'25'32,"0"25"-32,0-25 15,0-1-15,0 1 16,0 0-16,0 0 0,-25-25 15,25-25 17,49 25-32,-49-25 0,0-24 0,25 24 15,0 0-15,-25 0 0,25 0 16,-25 1-16,25 24 16,-25 24-1,0 1 1,0 0-16,0 0 15,0 0-15,0-1 0,0 1 16,24-25-16,1 0 16,0-25-1,0 1-15,0-26 16,-25 25-16,24 25 0,-24-25 0,25 1 16,-25 48-1,25 26 1,-25-25-1,0 0-15,25-25 16,-25 24-16,25-24 0,-1 0 16,1 0-16,25 0 15,-25 0-15,-1 0 0,1 0 16</inkml:trace>
  <inkml:trace contextRef="#ctx0" brushRef="#br0" timeOffset="413699.2658">17115 13717 0,'0'-50'31,"-25"150"-31,50-150 0,-25-24 0,0 49 32,-25 25-17,1 0-15,-1 25 16,0-1-16,0-24 0,25 25 0,-25 0 16,25 0-16,0 0 15,50-25 1,-25 0-16,24 0 15,-49-25-15,25 25 16,0 0-16,-25-25 16,25 25-1,-25 25-15,0 0 16,0-1-16,0 1 16,0 0-16,25-25 31,-25-25-31,24 0 0,-24 1 15,25-1-15,-25 0 16,25-25-16</inkml:trace>
  <inkml:trace contextRef="#ctx0" brushRef="#br0" timeOffset="413875.5896">17314 13519 0,'49'-50'32,"-123"149"-32,99-148 0,24 73 15,-49 1 1,0 0-16,0 0 15,-25 0-15,25 49 0,0-49 0,0 0 16,0-1-16,0 1 16,0 0-16,25-50 31,0 0-31</inkml:trace>
  <inkml:trace contextRef="#ctx0" brushRef="#br0" timeOffset="414027.6684">17512 13667 0,'0'0'31,"0"50"-31,-25 0 0,25-26 16,0 1-16,0 0 0,0 0 15,0 0 1,0-50 0,0 0-1</inkml:trace>
  <inkml:trace contextRef="#ctx0" brushRef="#br0" timeOffset="414157.3451">17512 13568 0,'-25'0'15,"50"149"-15,-25-298 0,-25 174 0,25 0 16,0 0 0,25-25-1</inkml:trace>
  <inkml:trace contextRef="#ctx0" brushRef="#br0" timeOffset="414548.1109">17785 13717 0,'0'-25'0,"-25"25"16,0 0-1,1 0 1,24 25-16,-25-25 0,25 25 15,-25-25-15,25 25 0,0-1 16,-25 1-16,25 0 16,0 0-16,25-25 15,0 0-15,0 0 0,-1 0 16,26 0-16,-25 0 16,0-50-16,-1 50 0,1-25 15,0 1-15,0-1 0,-25 0 16,25 25-1,-25 25 1,0 0 0,0-1-16,0 1 15,0 0-15,0 0 16,0 0 0,0-50 15,0-25-31</inkml:trace>
  <inkml:trace contextRef="#ctx0" brushRef="#br0" timeOffset="414691.5636">17934 13568 0,'-25'0'16,"75"174"-16,-75-348 0,-25 174 16,50 25-16,25-25 15,0 25 1,0-25-16,-1 0 15,1 0-15</inkml:trace>
  <inkml:trace contextRef="#ctx0" brushRef="#br0" timeOffset="415432.0262">18157 13643 0,'0'49'16,"-74"-123"0,148 173-16,-74-173 0,-25 173 0,25-74 15,0-1-15,0 1 16,25 0-16,0-25 15,0 0 1,-1 0-16,1-25 16,-25 0-16,0 1 0,25-1 15,-25 0-15,0 0 0,0 0 16,-25 1-16,0 24 16,1 0-16,-1 0 15,25 24-15,-25 1 0,25 0 16,-25-25-16,50 25 15,0-25 1,0 0-16,-1 0 16,1-25-16,0 25 0,0 0 0,0 0 15,-1-25-15,1 25 16,-25-25-16,25 25 0,-25 25 31,0 0-15,0 0-16,0 0 0,0-1 15,25-24 1,-25 25-16,25-25 16,-1 0-1,1-25-15,0 25 0,-25-24 16,25 24-16,-25-25 16,25 25-16,0 0 15,-25 25 16,24-25-15,1 0 0,0-25-1,0 0-15,24 0 16,-24 0-16,-25 1 0,25 24 16,0-25-16,-25 0 0,25 0 15,-25 0-15,-25 25 16,0 25-1,0 0-15,25 0 16,-25 0-16,25 24 0,0-24 16,0 0-16,0 0 15,0-1-15,0 1 0,25-25 16,-25 25-16,0 0 0,-25 0 16,1-25-16,-1 0 15,0 24-15,-49-24 0,49 0 16,0 0-16,-25 0 0,1 25 15</inkml:trace>
  <inkml:trace contextRef="#ctx0" brushRef="#br0" timeOffset="416537.0884">15825 14585 0,'0'0'0,"0"-25"16,0 1-16,0-1 16,0 0-16,0 0 15,0 0-15,0 1 16,-24 24 0,-1 0-1,0 0-15,0 0 0,0 24 16,1 1-16,-1-25 15,25 25-15,0 0 16,0 0-16,25-1 16,-1 1-16,-24 0 0,25-25 15,0 25-15,-25 0 0,25 24 16,-25-24-16,-25 0 16,0 0-16,0-25 15,1 0-15,24 24 0,-25-24 16,0 0-16,0 0 15,25-24-15,0-1 0,25 0 16,0 0 0,0 25-16,24-25 15,-24 25-15,0 0 16,0-24-16,-1 24 0,1-25 0,0 25 16,0 0-16,-25-25 0,25 25 15,-25-25-15,24 25 0,1-25 16,-25 1-16,0-1 15,-25 25 1,1 25 0,-1-25-16,25 24 15,-25-24-15,25 25 0,-25 0 0,25 0 16,0 0-16,0-1 16,50-24-16,-25 25 15,-1-25-15,1 0 16,0 0-16,25 0 0,-26 0 15,1-25-15,0 25 0,0-24 16,24-1-16,-24 0 0,0 0 16,0 0-1,-25 1-15,0-1 0,0 0 16,-25 25 0,0 0-16,0 0 0,1 25 15,-1-25-15,0 25 0,0-1 16,25 1-16,-25 0 15,25 0 1,25-25-16,25 0 16,-25 0-16,-1 0 0,1-25 15,0 25-15,-25-25 0,25 25 16,0 0-16,-25 25 31,0 0-31,0 0 0,0-1 16,-25 1-16,25 25 0,0-25 0,0-1 15,0 26-15,0-25 0,-25 0 16,25 24-16,-25-24 0,25 0 16,0 0-16,0-50 31,0 0-31,0-25 16,25 26-16,-25-1 0,50-25 15,-50 25-15,24 1 0</inkml:trace>
  <inkml:trace contextRef="#ctx0" brushRef="#br0" timeOffset="417735.7892">16446 14511 0,'24'-25'31,"-73"124"-31,74-173 0,-1 74 0,-48 0 16,24 49-16,-25 1 16,25-25-16,0 0 15,0-1-15,0 1 16,25-25-16,-1 0 15,-24-25-15,25 25 16,0-24-16,0-26 0,0 50 16,-25-25-16,24 0 0,1 1 15,-25 48 17,-25 1-32,25 0 15,0 0-15,0 0 16,25-25-16,-25 24 15,25-24-15,0 0 0,0 0 16,-1-24-16,1-1 16,0 0-16,-25 0 15,25 0-15,-25 1 16,0-1-16,0 0 16,0 0-16,-25 25 15,0 0-15,25 25 16,-25 0-16,25 0 15,-24-1-15,24 1 16,0 0-16,0 0 16,24-25-16,1 0 15,0 25-15,0-25 0,0-25 16,-1 25-16,1-25 16,0 0-16,-25 0 0,25 1 15,0 24-15,-25-25 0,24 25 16,-24-25-16,0 50 31,-24 0-31,24 24 16,0-24-1,0 0 1,24-25 0,-24-25-16,25 0 15,0 0-15,-25 1 16,25 24-16,0-25 0,-25 50 31,0-1-15,0 1-1,0 0-15,24-25 16,26 0 0,-25 0-16,0 0 0,-1-25 15,1 25-15,0-25 0,0 1 16,0 24-16,-25-25 0,24 25 15,-24-25-15,0 0 0,0 0 32,-24 25-17,-1 0-15,0 25 16,25 0-16,-25-25 0,25 50 16,-25-50-16,25 24 0,0 1 15,0 0-15,0 0 0,0 0 16,25-25-16,-25 24 15,50-24 1,-1-24-16,-24-1 16,0 25-16,-25-25 0,25 0 15,24 0-15,-49 1 0,25 24 16,-25-25-16,25 0 0,0 0 16,-25 0-16,-25 25 31,0 0-16,0 0-15,25 50 16,-24-25-16,-1 0 16,25-1-16,0 1 0,0 0 15,0 0-15,25 0 16,-1-25-16,1 0 16,0 0-16,0 0 15,0 0-15,0 0 16,-25-25-1,24 25 1,-24-25 0</inkml:trace>
  <inkml:trace contextRef="#ctx0" brushRef="#br0" timeOffset="418318.9795">18083 14585 0,'0'-25'16,"0"1"-16,0-1 16,24 25-16,-48 25 31,-1 24-16,25-24-15,0 0 16,49-25 15,1-25-31,-25 0 16,-25 0-16,25 25 0,-25-24 16,24-1-16,-24 0 0,0 0 15,0 0-15,-24 1 16,-1 24-1,25 24 1,25-24 0,-1 0-1,1 0-15,0 0 0,0 0 0,0-24 16,24-26 0,-24 25-16,0 0 0,0 0 15,-25 1-15,24-1 0,-24 0 0,0 0 16,-24 50 31,24 0-47,-25 0 0,25-1 0,0 1 15,0 0-15,-25 25 0,25-25 16,0-1-16,0 1 0,0 0 16,0 25-16,-25-26 0,25 1 15,0 0-15,0 0 0,0 0 16,-25-1-16</inkml:trace>
  <inkml:trace contextRef="#ctx0" brushRef="#br0" timeOffset="418437.8971">18306 14610 0,'49'-25'47,"-73"75"-47,-1-75 0,124 0 0,-74 0 16,24 25-16,-24 0 0,0-24 15,0-1-15</inkml:trace>
  <inkml:trace contextRef="#ctx0" brushRef="#br0" timeOffset="419573.2478">16594 15205 0,'0'25'15,"-24"25"-15,24-26 16,-25-24-16,25 25 0,-25 25 0,0 0 15,25-26-15,0 26 16,-25-25-16,25 24 0,0-24 16,0 0-16,0 0 0,0 0 15,0-50 1,0 0-16,0 0 0,0 0 0,25 1 16,-25-26-16,25-24 0,0 49 15,0-25-15,-1 25 0,-24 0 16,50-24-16,-25 49 0,0 0 15,-1 0-15,1 0 16,0 25-16,-25-1 0,0 1 16,0 0-16,0 25 0,-25-50 15,25 25-15,-25-25 0,1 24 16,-26-24 0,25 0-16,25 25 0,-25-25 15,25-25-15,0 1 16,50-26-1,0 25-15,-26 25 0,1-25 16,25 25-16,-25-25 0,49 25 16,-49-24-16,0 24 0,-1 0 15,1 0-15,-25-25 0,25 25 16,-50 0 0,0 0-1,1 0-15,-1 0 16,-25 25-16,25-1 15,25 1-15,0 0 16,0 0-16,0 0 16,25-25-16,0 0 15,0 0-15,0 0 16,-1-25-16,1 0 0,0 0 16,0 0-1,-50 25 1,25 25-16,-25 0 15,25 0-15,0 0 16,0 0-16,25-25 16,0 0-16,0 0 15,-1 0-15,1 0 0,0-25 0,0 0 16,0 25-16,-1-25 0,1 0 16,0-24-16,0 49 15,-25-25-15,-25 25 31,0 0-15,0 25 0,1-1-16,-1 1 15,25 0-15,-25-25 16,25 25-16,0 0 16,0 0-16,25-1 15,0-24-15,-1 25 16,1-25-16,0 0 15,0 0-15,24-25 0,-24 25 16</inkml:trace>
  <inkml:trace contextRef="#ctx0" brushRef="#br0" timeOffset="419791.4919">17587 15156 0,'0'-25'15,"0"50"-15,-25-50 16,0 50-1,25-1-15,0 1 0,0 0 16,0 0-16,-25 24 0,25 1 16,0-25-16,0 0 0,0 0 15,0 24-15,0-24 0,25 0 16,-25-50 0,25 0-1,-25 0-15,25 1 16</inkml:trace>
  <inkml:trace contextRef="#ctx0" brushRef="#br0" timeOffset="420329.6045">17711 15280 0,'0'0'31,"-100"24"-31,76-24 0,-1 0 0,25 25 16,-25-25-16,0 25 0,25 0 15,0 0-15,0 0 16,25-25-1,0 0-15,0 0 0,-1 0 0,1 0 16,0 0-16,25 0 0,-26 0 16,1 0-16,0 0 15,25-25-15,-26 0 0,-24 0 16,25 25-16,-25-25 16,25 0-16,-25 1 0,0-1 15,-25 25 1,0 0-16,1 0 0,-1 0 15,0 0-15,0 25 16,25 24-16,0-24 16,0 0-16,0 0 0,0 0 15,25-1-15,25-24 16,-26 0 0,1 0-16,0 0 0,0-24 15,0 24-15,24-50 0,-49 25 16,25 25-16,0-25 0,-25 0 0,49-24 15,-49 24-15,25 0 0,-25-24 16,25 24-16,0-25 16,-25 25-16,-25 25 31,25 25-31,-25-25 16,25 50-16,-25-25 0,25 24 0,0-24 15,0 0-15,-24 0 0,24-1 16,0 26-16,0-25 0,0 0 15,0 0-15,0-1 16</inkml:trace>
  <inkml:trace contextRef="#ctx0" brushRef="#br0" timeOffset="420705.7912">17983 15280 0,'100'149'16,"-200"-298"-16,125 149 15,0 0-15,0 0 0,0 0 16,24 0-16,-24 0 0,25-25 16,-26 25-16,1-25 0,0 25 15,0-25-15,0 0 16,-1 1-16,1-1 0,-25 0 16,25 25-16,-25-25 15,-50 25 1,26 0-16,-1 25 15,0 0-15,0 0 16,25 24 0,0-24-16,0 0 0,25-25 0,0 49 15,0-24-15,24-25 16,-49 25-16,0 0 31,-25-25-15,1 0-16,-1 0 15,0 0-15,0 0 16,0-25-16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2-05-23T05:28:38.9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9327 3721 0,'0'25'79,"-25"-25"-48,25 24-31,0 1 15,-25 0 1,25 0 0,-25-25-1,25 25-15,0-1 16,-25-24-16,25 25 0,-24 0 16,-1 0-1,0 0 1,0-1-16,0 1 15,1 0 1,-1 0 0,0 0-16,0-25 15,0 24-15,0-24 16,1 25-16,-1 0 16,0-25-16,-25 25 15,50 0-15,-24-25 0,-1 0 16,0 24-16,0-24 15,25 25-15,-25-25 0,1 25 16,-1-25-16,0 0 16,0 25-1,0-25-15,1 0 16,-1 25 0,0-25-1,0 24-15,0-24 16,25-24 15,0-1-15</inkml:trace>
  <inkml:trace contextRef="#ctx0" brushRef="#br0" timeOffset="273.9997">8458 4192 0,'-24'0'62,"-1"25"-62,0 0 16,25-1-16,-25-24 0,25 25 16,-25-25-16,25 25 0,0 0 15,-24 0 1,24-1-16,24 1 15,1 0-15,25-25 16,-25 25-16,-1-25 16,1 0-16,0 0 0,0 0 15,0 0-15,-1-25 0</inkml:trace>
  <inkml:trace contextRef="#ctx0" brushRef="#br0" timeOffset="1359.9152">5904 4887 0,'-50'0'16,"50"24"15,0 1-31,0 25 16,0-25-1,0-1-15,0 1 16,0 25-16,0-25 15,0-1-15,0 1 16,0-50 31,0 1-47,25 24 0,0-50 16,-25 25-16,0 0 15,0 1-15,24 24 16,-24-25-16,25 25 0,0 0 15,0 25 1,-25-1 0,0 1-16,0 0 0,0 0 15,25-25-15,-25 25 0,0-1 16,0 1 0,0 0-1,24-25 16,-24-25-31,25 0 16,0 1 0,-25-1-16,0 0 0,25 25 15,-25-25-15,25 25 16,-25 25 46,0 0-46,0 0 0,24-25-16,-24 24 15,0 1-15,25-25 16,-25 25 0,25-25-1,-25-25 16,25 0-15,-25 1-16</inkml:trace>
  <inkml:trace contextRef="#ctx0" brushRef="#br0" timeOffset="2070.2342">6400 4986 0,'-25'0'16,"0"0"0,25 25-1,0-1-15,0 1 16,0 0 0,-25 25-1,25-26 1,25-24-16,-25 25 15,25-25-15,0 0 16,-1 0-16,-24-25 16,25 25-16,-25-24 0,0-1 0,0 0 15,0 0-15,-25 25 16,1-25-16,-1 25 16,0 0-1,0 0-15,25 25 16,0 0-1,25-25 1,0 0-16,0 0 16,-1-25-16,1 25 15,0-25-15,0 1 16,0 24-16,-1 0 16,-24 24 15,0 1-31,0 0 15,0 0-15,0 0 16,0-1 0,25-24-1,-25-24-15,25 24 16,-25-50-16,25 50 16,0-25-16,-25 0 0,24 1 15,1 24 16,-25 24-15,0 1-16,0 0 16,0 0-1,25-25-15,-25 25 16,25-25-16,0-50 16,-1 25-1</inkml:trace>
  <inkml:trace contextRef="#ctx0" brushRef="#br0" timeOffset="2204.9653">6846 5011 0,'0'0'0,"0"24"32,0 1-32,0 0 15,0 0 1,0 0 0,25-25-1,-25-25-15</inkml:trace>
  <inkml:trace contextRef="#ctx0" brushRef="#br0" timeOffset="2344.3156">6821 4887 0,'0'0'0,"0"-25"0,-25 25 0,1 0 16,24 25 0,24-1-1,1-24 1,0 0-16,0-24 15</inkml:trace>
  <inkml:trace contextRef="#ctx0" brushRef="#br0" timeOffset="2540.4013">7094 4713 0,'0'0'0,"0"25"16,0-1-1,-25 1-15,25 0 16,0 25-16,0-25 15,0-1-15,0 1 16,0 0-16,0 25 0,0-26 16,0 1-16,0 0 15,0 0-15,0 0 0,-24-25 16</inkml:trace>
  <inkml:trace contextRef="#ctx0" brushRef="#br0" timeOffset="3118.1841">6970 5035 0,'0'0'0,"0"-24"16,25 24 0,-25-25-1,25 25-15,0 0 16,-1-25-16,26 25 0,-25 0 16,0-25-16,-1 25 15,1 0-15,-25 25 16,0 0-1,0 0 1,0-1 0,0 1-16,0 0 15,25-25 1,0 0 0,-25-25-1,25 25 1,-25-25-16,-25 25 15,0 0 1,0 0-16,50-24 47,0-1-31,0 25-16,-1 0 15,-24-25-15,25 25 0,0 0 16,0 25-1,-25 0-15,0-1 16,0 1-16,0 0 16,0 0-1,25-50 17,-25 0-32,24 25 15,-24-25-15,0 1 16,0-1-16,25 25 0,-25-50 0,25 50 15,-25-25-15,0 1 16</inkml:trace>
  <inkml:trace contextRef="#ctx0" brushRef="#br0" timeOffset="4470.4509">7962 4663 0,'0'0'0,"0"25"31,0 0-31,0 0 16,0-1-16,0 1 16,0 0-16,0 25 0,0-25 15,0 24-15,0-24 0,0 0 16,0 0-16,-25 24 0,25-24 0,0 0 16,-24 0-16,24-1 15,0 1-15,-25-74 31,25 24-31,0 0 16,-25-25 0,0 26-1,0 24-15,25-25 16,25 25 15,0 0-31,0-25 0,0 25 16,-1 0-16,1 0 15,0 0-15,0 0 0,-25-25 0,25 25 16,0 0-16,-1 0 31,-24 25-31,0 0 16,0 0 0,0-1-16,0 1 15,-24-25 1,24-25 15,0 1-31,0-1 16,24 25-16,-24-25 0,25 25 15,-25-25-15,25 0 16,0 25 0,0 0-1,-1 0-15,1 0 16,0 0-16,0 0 31,-25-24 32,0 48-48,-25-24 1,25 25-16,-25-25 0,25 25 15,-25-25-15,25 25 0,-24 0 16,24-1 0,0 1-16,24-25 15,1 0 1,25-25 0,-25 25-16,-25-24 0,24 24 15,-24-25-15,25 0 0,-25 0 16,0 50 15,-25-25-31,25 25 16,0 0-1,0-1 1,25-24 0,0 0-16,0 0 15,-25-24-15,25 24 0,-25-25 16,24 0-16,1 25 0,-25-25 15</inkml:trace>
  <inkml:trace contextRef="#ctx0" brushRef="#br0" timeOffset="4688.3474">8558 4812 0,'0'-25'0,"24"0"15,-24 1-15,0-1 0,0 0 16,0 0-16,0 0 0,0 1 16,-24 24 15,24 24-31,0 1 15,-25 0-15,25 0 0,0 0 16,0-1-16,0 1 0,0 0 16,-25 0-16,25 0 0,0 0 15,0-1-15,0 1 0,0 0 0,-25 25 16,25-26-16,0 1 0,0 0 16,-25 0-16,25 0 15</inkml:trace>
  <inkml:trace contextRef="#ctx0" brushRef="#br0" timeOffset="4853.7639">8384 4986 0,'0'0'0,"0"-25"16,25 25 0,24 0-16,-24-25 15,0 25-15,25-25 16,-26 25-16,26 0 15,-25-24-15,0 24 0</inkml:trace>
  <inkml:trace contextRef="#ctx0" brushRef="#br0" timeOffset="5070.1823">8756 4787 0,'0'0'0,"25"-25"0,-25 1 0,25 24 15,-25-25-15,0 0 16,0 0-16,-25 25 31,0 0-15,25 25-16,-25 0 15,25 0-15,0-1 0,-25 1 16,25 25-16,0-25 16,0 0-16,0-1 0,0 1 15,0 0-15,0 25 0,0-1 16,0-24-16,-24 0 16,24 0-16,0-1 0,-25-24 0,25 25 15,-25-25-15</inkml:trace>
  <inkml:trace contextRef="#ctx0" brushRef="#br0" timeOffset="5338.132">8607 5011 0,'25'-25'0,"0"25"16,0 0 0,-1 0-16,1 0 15,25 0-15,-25 0 16,-1 0-16,1 0 15,0 0-15,-25 25 47,0-1-47,0 1 16,0 0-16,0 0 16,25 0-16,-25-75 31</inkml:trace>
  <inkml:trace contextRef="#ctx0" brushRef="#br0" timeOffset="5457.0414">8905 4812 0,'0'0'0</inkml:trace>
  <inkml:trace contextRef="#ctx0" brushRef="#br0" timeOffset="5680.9886">9252 4837 0,'-25'0'0,"1"25"15,-1-25-15,25 25 16,-25-1-1,0-24-15,25 25 16,0 0-16,0 0 16,50 0-16,-25-25 15,-1 0-15,26 0 16,-25 0-16,0 0 0,-1 0 0,1 0 16,-25-25-16,25 0 0</inkml:trace>
  <inkml:trace contextRef="#ctx0" brushRef="#br0" timeOffset="6305.6395">5383 5159 0,'-25'0'0,"0"0"31,50 0-15,0 0-1,-1 0-15,1 0 16,25 0-16,-25 0 0,-1 0 16,1-24-16,0 24 0</inkml:trace>
  <inkml:trace contextRef="#ctx0" brushRef="#br0" timeOffset="6886.2472">5457 5928 0,'-25'0'0,"50"0"62,0 0-62,0 0 16,-1 0 0,1 0-16,0 0 15,0 0-15,0 0 16,24-24-16,-24 24 15,0 0-15,0 0 16</inkml:trace>
  <inkml:trace contextRef="#ctx0" brushRef="#br0" timeOffset="8900.6952">6226 5804 0,'0'-25'47,"-25"25"-32,0 0-15,1 0 16,-1 0-1,0 0 1,0 25-16,0 0 16,25 0-1,-24 0-15,24 0 16,0-1-16,0 1 0,0 0 16,0 0-1,24 0-15,1-25 16,0 0-16,0-25 15,0-25 1,-1 25-16,-24 1 0,25 24 16,-25-25-16,0 0 0,0 0 0,0 0 15,0 50 17,0 0-17,0 0-15,0 0 0,0-1 16,0 1-16,0 0 15,25 0 1,0-25 0,-25-25-1,25 0-15</inkml:trace>
  <inkml:trace contextRef="#ctx0" brushRef="#br0" timeOffset="9134.7743">6400 5507 0,'0'0'0,"24"0"0,-24 24 16,0 26-1,-24-25-15,24 0 16,0-1-16,0 1 0,0 25 16,0-1-16,0-24 0,0 0 0,0 0 15,0 0-15,0 0 0,0-1 16,0 1-16,0 0 15,0 0 1,0-50 0</inkml:trace>
  <inkml:trace contextRef="#ctx0" brushRef="#br0" timeOffset="9438.6126">6548 5904 0,'25'0'0,"-25"-25"16,25 0 0,0 0-16,-25 0 15,25 0 1,-25 1-16,-25 24 16,0 0-1,0 0-15,0 24 16,1-24-1,24 25-15,0 0 16,0 0-16,0 0 16,24 0-16,1-1 15,0-24 1,25-49 0,-26 24-16,1 25 15,-25-25-15</inkml:trace>
  <inkml:trace contextRef="#ctx0" brushRef="#br0" timeOffset="9654.8587">6772 5755 0,'0'24'32,"0"1"-1,0 0-31,0 0 0,0 0 16,0 0-16,24-25 46,-24-25-46,0 0 16,25 0-16,0-25 0,0 26 16,-25-1-16,25 0 15,0-25-15</inkml:trace>
  <inkml:trace contextRef="#ctx0" brushRef="#br0" timeOffset="9848.6936">7045 5482 0,'0'25'32,"0"-1"-17,0 26-15,0-25 0,0 0 16,0-1-16,0 1 0,0 25 0,0-1 16,0-24-16,0 0 0,0 0 15,0 0-15,0 0 0,0-1 16,-25-24-1</inkml:trace>
  <inkml:trace contextRef="#ctx0" brushRef="#br0" timeOffset="9984.028">6970 5829 0,'-25'0'16,"50"0"15,25 0-31,-25 0 15,-1-25-15,1 25 0,0 0 16</inkml:trace>
  <inkml:trace contextRef="#ctx0" brushRef="#br0" timeOffset="10253.9554">7590 5531 0,'-25'0'16,"25"25"0,0 0-16,0 0 15,0 0-15,0 24 0,0-24 16,0 25-16,0-26 0,0 1 15,0 25-15,0-25 0,0 0 16,0-1-16,-24-24 16</inkml:trace>
  <inkml:trace contextRef="#ctx0" brushRef="#br0" timeOffset="10390.9761">7466 5755 0,'-25'0'0,"50"0"0,-50-25 16,50 25-1,-25 25 1,50-25-16,-25 24 16,-1-24-16,1 0 15,25-24-15</inkml:trace>
  <inkml:trace contextRef="#ctx0" brushRef="#br0" timeOffset="10870.804">7764 5556 0,'0'-25'0,"0"50"31,0 0-15,0 25-16,0-26 15,0 1-15,0 0 0,0 25 16,0-26-16,0 1 16,25-25-1,-1 0-15,1-25 16,0 1-16,-25-1 15,0 0-15,25 25 0,-25-25 16,0 50 15,0 0-31,0 0 16,0-1 0,25-24-16,-25 25 0,24-25 15,1 0-15,0 0 0,25-25 16,-25 25-16,-1-24 0,1-1 15,25-25 1,-50 25-16,25 1 0,-25-1 16,-25 25-1,0 0 1,25 25-16,-25-1 16,25 1-1,0 25-15,0-25 16,0-1-16,25 1 15,0-25 1,0 0-16</inkml:trace>
  <inkml:trace contextRef="#ctx0" brushRef="#br0" timeOffset="11655.6093">6325 6474 0,'-25'0'16,"25"25"-1,0 0 1,0-1-16,0 1 16,0 0-16,0 0 0,0 0 15,0-1-15,0 1 0,0 0 16,0-50 0,0 0-1,25 1-15,-25-1 16,25 0-16,0 0 0,-25 0 0,0 1 15,25-1-15,-1 0 16,-24 50 15,0 24-31,0-24 16,0 0-16,0 0 0,0 0 16,25-25-16,0 0 15,-25 24-15,25-24 0,0 0 16,-1 0-16,-24-24 0,25 24 15,0-25-15,0-25 0,-25 25 16,25 1-16,-25-26 16,0 25-1,-25 25-15,0 0 16,25 25 0,-25-25-16,0 25 15,25 0-15,0-1 16,0 1-16,0 0 0,0 0 15,0 0 1,25-25-16,0 0 0,0 0 16,0 0-1,24-25 1,-49 0-16</inkml:trace>
  <inkml:trace contextRef="#ctx0" brushRef="#br0" timeOffset="12451.7819">6871 6300 0,'-25'0'15,"25"25"1,0 0-16,0 0 16,0 0-16,0-1 0,0 1 15,0 50-15,0-51 0,0 1 16,0 0-16,0 0 0,0 0 16,0-1-16,0 1 0</inkml:trace>
  <inkml:trace contextRef="#ctx0" brushRef="#br0" timeOffset="13034.865">6747 6524 0,'0'0'0,"25"0"47,24 0-47,-24 0 0,0-25 16,25 25-16,-26-25 0,1 25 15,0-25-15,0 25 16,-25-25-16,25 25 16,-25 25-1,-25 0 1,25 0-16,0 0 16,-25-25-16,25 24 0,0 1 15,0 0 1,25-25-16,0 0 15,-25-25-15,24 25 16,1-25-16,-25 1 0,0-1 16,25 25-16,-25-25 15,0 0 1,25 25-16,-25 25 16,0 0-16,0 24 15,25-24 1,-25 0-16,24 0 15,1-25 1,0 0 0,0-25-16,-25 0 15,25 0-15,-25 1 16,0-1-16,0 0 16,-25 25-1,25-25-15,-25 25 16,25-25-16,-25 25 0,25 25 31,0 0-15,25-25-1,0 0-15,0 0 16,-1 0-16</inkml:trace>
  <inkml:trace contextRef="#ctx0" brushRef="#br0" timeOffset="13667.7785">7417 6474 0,'0'0'0,"24"0"15,1 0-15,-25 25 63,-25 0-48,25-1 1,25-24 0,0 0-1,0 0-15,-25-24 0,25 24 16,-25-25-16,24 0 15,-24 0-15,0 0 16,-24 25 0,-1 0-16,0 0 15,0 0 1,25 25-16,0 0 16,25-25-1,0 0 1,0 0-16,-1 0 0,1 0 15,0 0-15,0 0 16,0 0-16,-1 25 16,-24 0-1,0-1-15,0 1 16,0 0-16,0-50 31,0 0-15,25 1-16,0-26 15,-25 25-15,25 0 0,0 1 16,-1-26-16,-24 25 16,25 0-16,-25 1 0,25 24 15,-25-25-15,25 0 0,-25 0 16,25 0-16,-25 50 31,24 25-15,-24-25-16,0-1 0,0 26 15,0-25-15,0 0 16,0 24-16,0 1 0,0-25 16,25-1-16,-25 1 0,25-50 31,0-24-31</inkml:trace>
  <inkml:trace contextRef="#ctx0" brushRef="#br0" timeOffset="13848.2459">8111 6276 0,'-25'0'0,"1"0"16,24 24 0,-25 1-16,25 0 15,0 0-15,0 0 0,0-1 16,25-24-16,-25 25 0,24-25 16,1 25-16,0-25 15,0 0-15,-25-25 16</inkml:trace>
  <inkml:trace contextRef="#ctx0" brushRef="#br0" timeOffset="14312.7459">6945 7069 0,'0'0'0,"-24"-24"15,24-1 17,-25 25-17,0 0 1,0 49-1,0-24-15,0 0 0,1-25 0,24 25 16,0 0-16,0-1 0,0 1 16,0 0-16,24 0 15,1-25 1,0 0-16,-25-50 0,25 50 16,0-25-16,0 1 0,-25-1 15,0 0-15,24 25 16,-24-25-16,0 50 31,0 0-31,0 0 16,0-1-16,0 1 0,25 0 15,0-25 1,0 0-16,-25-25 16,25 25-16,-1-25 0</inkml:trace>
  <inkml:trace contextRef="#ctx0" brushRef="#br0" timeOffset="14703.1298">7193 7069 0,'0'0'0,"0"-24"0,-24 24 32,-1 0-1,0 0-15,25 24-16,-25-24 0,25 50 0,-25-50 15,25 25-15,0 0 0,0-1 16,0 1-16,25-25 15,0 0 1,0-25 0,0 25-16,-25-24 0,24-1 0,1 0 15,-25 0-15,25 0 16,-25 1-16,0-1 0,25 0 0,-25-25 16,0 26-1,0-1 1,-25 25-16,25 25 15,0 24-15,0-24 16,0 0-16,0 0 0,0-1 16,0 26-16,0-25 15,0 0-15,25-1 16,0-48 0,-1-1-1,-24 0-15,25 0 16</inkml:trace>
  <inkml:trace contextRef="#ctx0" brushRef="#br0" timeOffset="15295.0375">7367 7045 0,'25'0'0,"-50"24"31,25 1-15,0 0-16,0 0 16,0 0-1,0-50 16,25-25-15,-25 25-16,25 1 16,-25-1-16,24 0 15,-24 50 17,0 0-32,25-25 15,-25 24-15,0 1 0,0 0 16,25-25 15,-25-25-15,0 0-16,25 25 15,-25-24-15,0-1 16,25 0-16,-1 25 31,-24 25-15,0 0-1,0-1 1,25-24 0,0 0-1,-25-24-15,25-1 16,-25 0-16,25 25 16,-25 25 15,0 0-31,0-1 15,0 1-15,24 0 16,1-25 15,-25-50-15,0 26-16</inkml:trace>
  <inkml:trace contextRef="#ctx0" brushRef="#br0" timeOffset="15712.2292">7615 6921 0,'0'0'0,"0"24"32,25-24-17,0 0 1,-1 0 0,26-24-16,-25 24 15,0 0-15,24 0 16,-24 0-1,-25 24-15,0 26 16,0-25-16,0 0 16,0-1-16,0 1 0,0 0 15,0-50 17,0 0-17,25 1-15,-25-1 0,0 0 16,25 25-16,-25-25 0,24 25 15,-24-25-15,25 25 16,-25 25 0,0 0-16,0 0 15,0 0-15,0-1 16,0 1-16,25-25 0,-25 25 0,25-25 31,0-25-15,0 0-16</inkml:trace>
  <inkml:trace contextRef="#ctx0" brushRef="#br0" timeOffset="15979.3792">8161 6921 0,'-25'0'16,"25"24"-1,0 1-15,0 0 16,0 0-16,0 0 16,0-1-1,25 1-15,-25-50 31,-25 25-31,25-24 0</inkml:trace>
  <inkml:trace contextRef="#ctx0" brushRef="#br0" timeOffset="16123.6738">8136 6871 0,'0'-25'0,"-25"25"15,50 0 16,0 0-15,0 0-16,-1 0 0</inkml:trace>
  <inkml:trace contextRef="#ctx0" brushRef="#br0" timeOffset="16395.3121">8384 6821 0,'0'0'0,"25"0"15,-50 25 16,0-25-15,25 25-16,-25-25 16,1 25-16,24 0 0,0-1 15,0 1-15,0 0 16,0 0-16,0 0 16,24-25-16,1 24 0,0 1 15,-25 0 1,0 0-16,-25-25 15,0 0 1,1 0-16,-1 0 16,25-25-1,0-25-15</inkml:trace>
  <inkml:trace contextRef="#ctx0" brushRef="#br0" timeOffset="17195.6856">8483 6697 0,'0'0'0,"0"-25"0,25 50 31,-25 25-31,0-25 16,25 49-1,-25-49-15,0 0 0,0 0 0,-25 49 16,25-49-16,0 0 0,-25-1 16,25 1-16,-25-25 31,25-25-31,0 1 15,-24 24-15,24-25 16,-25 0-16,25 0 31,25 25-15,-1-25 0,1 25-16,0 0 0,0-24 15,0 24-15,24-25 16,-24 25-16,-25 25 15,0-1-15,0 1 16,0 0-16,0 0 16,0 0-1,0-1-15,0-48 47,0-1-47,0 0 0,0 0 16,25-24-16,-25 24 15,0 0 1,25 25-16,-1 0 16,1 0-16,0 0 15,0 0-15,0 0 16,-1 0-16,1 25 16,-50-25 30,1 0-30,-1 25 0,0-1-16,0 1 15,25 0-15,0 0 16,0 0-16,25-25 16,0 0-16,0-25 15,-1 25-15,-24-25 16,25 0-16,0 0 15,-25 50 1,-25 0 0,25 0-1,0 0-15,0-1 16,25-24 0,0-24-16,-25-1 15,25 0-15</inkml:trace>
  <inkml:trace contextRef="#ctx0" brushRef="#br0" timeOffset="17376.4823">9054 6747 0,'0'-25'0,"0"0"16,0 0-1,0 75 1,0-25 0,0 0-16,0-1 0,0 1 15,0 25-15,0 0 0,0-26 16,0 1-16,0 0 0,0 0 15,0 0-15,0-1 16</inkml:trace>
  <inkml:trace contextRef="#ctx0" brushRef="#br0" timeOffset="17545.9527">8930 6970 0,'0'0'0,"0"-25"31,24 25-31,1 0 16,0 0-16,0-24 15,25-1-15,-26 25 0,1 0 16,0-25-16,0 25 16</inkml:trace>
  <inkml:trace contextRef="#ctx0" brushRef="#br0" timeOffset="18112.6673">9277 6871 0,'-25'0'31,"25"25"0,-25 0-31,1-1 16,-1 1-16,25 0 16,-25 0-16,25 0 15,0-1-15,0 1 0,25-25 16,0 0-16,-1 0 16,26-25-16,-25 1 15,-25-1-15,25 0 0,-25-25 16,0 26-1,-25 24-15,25-25 16,-50 25-16,25 25 16,1-1-16,24 1 15,24-25 1,1 0 0,0 0-1,0 0-15,0-25 0,-1 25 16,-24-24-16,50 24 15,-25 0 1,-25 24-16,25 1 16,-25 0-16,24-25 0,-24 25 15,0 0 1,25-25-16,0-25 16,-25-25-1,25 25-15,-25 1 16,25-26-16,-25 25 15,24 0-15,-24 0 0,25-24 16</inkml:trace>
  <inkml:trace contextRef="#ctx0" brushRef="#br0" timeOffset="25894.0462">11757 3770 0,'0'25'78,"0"0"-63,25-25 1,-25 25-16,0 0 0,25-25 16,-25 24-16,25-24 15,-25 25-15,25 0 0,-1-25 16,-24 25-1,25-25-15,25 25 0,-25-1 16,-1 1-16,1-25 16,0 25-16,0-25 15,-25 25-15,25-25 0,-1 0 0,-24 25 16,25-25-16,0 0 16,-25 24-16,25-24 0,0 0 15,0 0-15,-1 0 16,1 0-16,0 25 15,0-25-15,0 0 16,24 0-16,-24 0 16,0 0-1,0 0 1,-25 25-16,24-25 16,1 0-1,0 0 1,0 0 15,-25-25-15</inkml:trace>
  <inkml:trace contextRef="#ctx0" brushRef="#br0" timeOffset="26153.8032">12502 3994 0,'24'0'31,"1"0"-31,25 24 0,-25-24 16,-1 0-16,-24 25 16,25 0-16,-25 0 0,25 0 0,-25-1 15,0 1-15,0 0 16,0 0-16,-25 0 0,25-1 15,-25-24-15,1 50 16,-26-25-16,25 0 0,0-25 16,1 24-16,-1 1 15,0-25-15,0 25 0,0 0 0</inkml:trace>
  <inkml:trace contextRef="#ctx0" brushRef="#br0" timeOffset="26754.3039">12055 4663 0,'0'0'0,"0"-25"15,25 25 1,-25 25-1,0 0-15,0 0 16,0 0-16,0-1 16,25 1 15,-1-50-15,-24 1-16,25-1 15,0 0 1,-25-25-16,25 50 0,-25-24 15,25-1 1,0 50 0,-25-1-1,0 1-15,0 0 0,24 0 16,-24 0-16,25-25 31,-25-25-31,25 25 16,0-25-16,-25 0 15,25 0-15,-1 1 16,-24-1 0,25 25-1,-25 25 1,0-1-16,0 1 16,0 0-16,0 0 15,25-25-15,-25 25 16,25-25-1,0 0 1,-1-25-16,-24 0 0,25 25 16</inkml:trace>
  <inkml:trace contextRef="#ctx0" brushRef="#br0" timeOffset="27418.4955">12626 4589 0,'-25'25'15,"0"-1"1,25 1-16,0 0 15,0 0 1,0 0-16,25-25 0,0 24 16,-1-24-16,1 0 15,0 0-15,-25-24 16,25-1-16,-25 0 16,0 0-16,-25 0 15,0 25-15,0-24 16,1 24-16,-1 0 15,0 24 1,25 1-16,25-25 16,0 0-16,-1 0 15,1 0-15,0-25 0,0 25 16,0-24-16,-1 24 0,1-25 16,0 0-16,-25 50 31,0 0-16,0-1 1,0 1-16,0 0 0,0 0 31,25-25-31,0 0 0,-1 0 16,1-25-16,0 0 16,0 0-16,-25 1 15,25 24-15,-25 24 47,0 1-31,0 0-16,0 0 0,24-25 15,1 0 1,0 0-16,0 0 16,0-25-16,-1 0 15,-24 0-15,25 25 16,-25 25 15,0 0-15,0-50 15</inkml:trace>
  <inkml:trace contextRef="#ctx0" brushRef="#br0" timeOffset="27552.7472">13072 4514 0,'0'-24'0,"-25"24"16,25-25 0,25 25-1,0 0-15,-25-25 16,25 25-16,-1-25 0,1 0 16</inkml:trace>
  <inkml:trace contextRef="#ctx0" brushRef="#br0" timeOffset="27703.5027">13295 4316 0,'0'-25'15,"0"50"1,0 25 0,0-26-16,0 1 0,0 0 15,0 0-15,0 24 0,0-24 0,25 25 16,-25-25-16,0-1 0,0 1 16,0 0-16,0 0 0,0 0 15,-25-25-15</inkml:trace>
  <inkml:trace contextRef="#ctx0" brushRef="#br0" timeOffset="28226.6469">13146 4638 0,'0'0'0,"0"-24"0,50 24 32,0-25-32,-25 25 0,-1 0 15,1 0-15,25-25 0,-25 25 16,24 0-16,-24-25 0,0 25 15,0 0 1,-25 25-16,-25 0 16,25 0-16,-25 24 15,25-24-15,0 0 16,0 0-16,25-25 16,0 0-16,-1 0 15,-24-25-15,50 0 0,-50 0 16,0 0-16,0 1 0,25 24 15,-25-25-15,-25 25 0,25-25 0,-50 25 32,26 0-32,24 25 15,0 0 1,24-25-16,1 0 16,25 0-1,-25 0-15,-1 0 16,1 0-16,-25 24 0,25-24 15,-25 25-15,25-25 0,-25 25 16,0 0-16,0 0 16,0-50 15,25-25-15,-1 25-16,-24 1 0,0-1 15,25 0-15,-25 0 16,0 0-16,25 25 0,-25-24 15</inkml:trace>
  <inkml:trace contextRef="#ctx0" brushRef="#br0" timeOffset="28652.23">14387 4291 0,'-25'0'0,"0"25"15,25 0 1,0 0-16,0-1 0,0 1 15,0 0-15,0 49 16,25-24-16,-25-25 0,0 24 0,0-24 16,25 0-16,-25 25 0,0-26 15</inkml:trace>
  <inkml:trace contextRef="#ctx0" brushRef="#br0" timeOffset="29267.2601">14213 4638 0,'0'0'0,"0"-24"0,-25-1 15,75 0 1,-25 25 0,-1 0-16,1-25 0,0 25 15,0 0-15,0 0 0,24 0 16,-24 0-16,0 0 0,0 0 16,0 0-16,-25 25 15,0 0-15,0 0 16,0-1-16,0 1 0,0 0 15,0 0 1,0 0-16,0-50 16,0-25-1,0 25-15,0 1 16,0-1-16,24-25 16,-24 25-16,25 1 15,0 24-15,-25-25 16,25 25-16,0 0 15,-1 0-15,1 0 16,0 0-16,0 0 0,0 25 16,-1-25-16,1 0 15,0 0-15,0 0 16,-50 0 0,0 0-1,0 0-15,1 0 16,-1 0-1,25 24-15,-25-24 0,25 25 0,0 0 16,0 0 0,25-25-16,0 0 15,-1 0-15,1 0 16,0 0-16,-25-25 0,25 25 16,-25 25 15,0 0-16,0-1 1,25-24 0</inkml:trace>
  <inkml:trace contextRef="#ctx0" brushRef="#br0" timeOffset="29511.5225">15156 4415 0,'0'-25'0,"0"50"0,0-74 16,24 49-16,-24-25 0,0 0 15,0 0-15,0 0 0,0 1 16,0-1-16,0 0 16,-24 75 15,-1-26-31,25 1 16,-25 0-16,25 25 0,0-1 15,-25-24-15,25 25 0,0-26 0,0 26 16,0 24-16,0-49 0,0 25 15,0-25-15,0-1 16,0 1-16,0-50 16</inkml:trace>
  <inkml:trace contextRef="#ctx0" brushRef="#br0" timeOffset="29660.4337">15032 4514 0,'0'0'0,"-25"0"0,50 0 47,24-24-47,-24 24 16,25 0-16,-26 0 0,1-25 15,0 25-15,0 0 0,24-25 16</inkml:trace>
  <inkml:trace contextRef="#ctx0" brushRef="#br0" timeOffset="29951.8312">15404 4341 0,'-25'0'31,"-25"25"-15,25-1-16,25 1 16,-24-25-16,24 25 0,-25 0 15,25 0-15,0-1 0,-25-24 16,25 25-16,0 0 0,0 0 16,0 0-16,0-1 15,0 1-15,25-25 16,-25 25-1,25-25-15,-50 25 32,25 0-17,-25-25-15,25-25 32,0 0-17,25 25-15,-25-25 0</inkml:trace>
  <inkml:trace contextRef="#ctx0" brushRef="#br0" timeOffset="30275.2477">15230 4589 0,'-25'0'0,"25"-25"15,25 25 48,0 25-63,0-25 0,-1 0 15,1 0-15,0 0 0,0 0 16,0 0-16,0 0 0,-1 0 16,-24-25-16,25 25 0,0 0 15,-25-25-15,0 50 47,0 0-31,0 0-1,0-1-15,0 1 16,0-50 15</inkml:trace>
  <inkml:trace contextRef="#ctx0" brushRef="#br0" timeOffset="30401.2858">15528 4490 0,'0'0'0,"-25"0"16,50 0 31,0 0-32,24 0-15</inkml:trace>
  <inkml:trace contextRef="#ctx0" brushRef="#br0" timeOffset="30571.4778">15801 4490 0,'-25'0'16,"-25"0"-1,25 0-15,1 24 16,-1 1-16,25 0 16,0 0-16,25 0 0,-25-1 15,24-24-15,1 0 16,0 25-16,25-25 0,-26 0 16,1-25-16,0 25 0,-25-24 0,25-1 15,-25 0-15</inkml:trace>
  <inkml:trace contextRef="#ctx0" brushRef="#br0" timeOffset="31167.2143">11609 4738 0,'0'0'0,"-25"0"0,0 0 0,25 24 16,-25-24-16,50 0 31,0 0-31,0-24 0,24 24 16,-24 0-16,0 0 0,24 0 15,1 0-15,-25 0 0,24-25 0,-24 25 16,0 0-16</inkml:trace>
  <inkml:trace contextRef="#ctx0" brushRef="#br0" timeOffset="31823.3504">11683 5407 0,'-25'0'0,"50"0"47,0 0-32,0 0-15,-1 0 0,1 0 16,0 0-16,0 0 0,0 0 16,-1 0-16,26 0 0,-25 0 0,0 0 15</inkml:trace>
  <inkml:trace contextRef="#ctx0" brushRef="#br0" timeOffset="39785.3859">12353 5110 0,'0'25'15,"0"-1"17,0 1-17,0 0 1,0 0-16,0 0 15,0 24-15,0-24 0,0 0 0,0 0 16,0-1-16,0 1 0,0 50 16,0-51-16,0 1 15,0 0-15,0-50 32,0 0-32,0 1 15,0-1-15,0 0 16,25-25-16,-1 26 0,1 24 15,-25-25-15,25 25 16,0 0-16,0 25 16,-25-1-1,0 1-15,0 0 0,0 0 16,-25 0-16,25-1 16,-25-24-1,25 25-15,-50-25 0,26 0 16,-1-25-1,25 1-15,0-1 16,25-25 0,-1 50-16,-24-25 15,25 1-15,0 24 0,-25-25 16</inkml:trace>
  <inkml:trace contextRef="#ctx0" brushRef="#br0" timeOffset="39993.1858">12675 5184 0,'0'-25'0,"25"50"32,-25 0-32,0 0 15,0 0-15,0-1 16,0 1-16,0 0 0,0 0 16,-25 0-16,25 24 0,0-24 15,-25-25-15,25 25 0,0 0 16,25-25-1,0 0 1</inkml:trace>
  <inkml:trace contextRef="#ctx0" brushRef="#br0" timeOffset="40517.1867">12824 5333 0,'0'25'16,"-25"-25"-16,25 25 15,-25-1-15,25 1 16,0 0-16,0 0 16,25 0-16,0-25 15,0 0-15,-25-25 16,25 25-16,-25-25 0,24 0 16,-24 0-1,0 1-15,-24-1 0,-1 25 16,-25-25-16,25 25 0,1 0 15,24 25 1,0 0 0,24-25-16,1 0 15,25 0-15,-25 0 16,-1 0-16,1 0 0,-25-25 0,50 25 16,-25 0-16,-1-25 15,1 25-15,-25-25 16,25 25-16,-50 0 31,0 25-15,1 0-16,-1-25 15,25 25 1,-25-25-16,25 24 0,0 1 16,25 0-1,0-25-15,-1 25 16,1-25-16,0 0 0,0 0 15,0 0-15,-25-25 16,24 0 0</inkml:trace>
  <inkml:trace contextRef="#ctx0" brushRef="#br0" timeOffset="40729.1268">13246 5159 0,'0'-24'0,"0"48"31,0 1-15,0 0-16,0 0 0,0 24 15,0 1-15,0-25 16,0 0-16,0-1 0,0 26 0,0-25 16,0 0-16,0-1 0,0 1 15,25-25 1,-25-25-16,24 25 15</inkml:trace>
  <inkml:trace contextRef="#ctx0" brushRef="#br0" timeOffset="40933.3608">13419 5283 0,'-24'0'16,"-1"0"-16,0 0 0,-25 0 15,26 0-15,-1 0 0,0 25 16,0-25-16,25 25 0,-25 0 15,25 0-15,0-1 16,25-24-16,0 25 16,0-25-16,0 25 15,24-25-15,-24 25 16,0-25-16,0 0 16,-1 0-16,26 0 0</inkml:trace>
  <inkml:trace contextRef="#ctx0" brushRef="#br0" timeOffset="41881.348">13965 5457 0,'0'25'15,"-25"-25"48,0 0-47,1 0-16,24-25 15,-25 25 1,0-25-16,25 0 15,-25 1-15,0-1 16,25 0-16,-24-25 0,24 26 16,-25-1-16,25 0 15,0 0-15,0 0 16,25 25 0,-25-24-16,24 24 0,1 0 0,0 0 15,0 24 1,-25 1-16,0 0 15,0 0 1,-25 0-16,0-1 16,0 1-16,1-25 0,-1 50 0,0-50 15,25 25-15,-25-25 0,0 24 16,25 1-16,0 0 16,50-25-1,-25 0 1,0 0-16,-1 0 0,1-25 15,0 25-15,0 0 0,0-25 16,-1 1-16,26-1 16</inkml:trace>
  <inkml:trace contextRef="#ctx0" brushRef="#br0" timeOffset="42249.2959">14387 5234 0,'0'-25'16,"0"0"-1,0 0 1,-25 25 0,0 0-1,0 25-15,0 0 16,1-25-16,-1 25 0,25 0 15,25-1 1,-1-24 0,26 25-16,-25-25 15,0 0-15,0 25 16,-1 0-16,-24 0 16,-49-25-1,49 24-15,-25-24 16,0 0-16,25-24 15,0-1 1,25 0-16,0-25 0</inkml:trace>
  <inkml:trace contextRef="#ctx0" brushRef="#br0" timeOffset="42441.7083">14536 5085 0,'24'0'16,"-48"0"-16,48-25 0,1 25 15,-25 25 1,0 25-16,25-26 15,-25 1-15,0 25 16,0-25-16,0-1 0,0 1 16,0 0-16,0 25 0,0-26 15,0 1 1,0-50 15</inkml:trace>
  <inkml:trace contextRef="#ctx0" brushRef="#br0" timeOffset="43245.7519">14511 5308 0,'0'0'0,"-25"0"0,50-25 31,0 25-15,-1 0-16,1 0 16,0 0-16,25 0 0,-26-24 15,1 24-15,0 0 0,0 0 16,0 0-16,-1 0 15,-24 24 1,0 1-16,0 0 16,0 0-16,0 0 15,25-25-15,0 0 16,0 0 0,-25-25-1,0-25-15,0 25 16,-25 25-16,25-24 15,-25 24-15,-24-25 0,24 25 0,0-25 16,50 25 15,0 0-15,-1 0-16,1 0 16,0 0-16,0 0 0,0 0 15,-1 0-15,-24 25 0,25-25 16,0 0-16,-25 25 0,25-25 15,-25 24-15,25 1 16,-25 0-16,24 0 16,-24 0-16,0 24 15,0-24-15,0 0 0,0 0 16,-24-1-16,24 26 0,0-25 16,0 0-16,0-1 15,0 1-15,0 0 0,0 0 16,0-50 31,0 0-32,0-24-15,0 24 16,0-25-16,0 25 16,0 1-16,0-51 0,0 50 15,0-24-15,0 24 0,0 0 0,0-24 16,0 24-16,0 0 15,24 25-15,26-25 16,-25 25 0,0 0-16,-1 0 15,1 25-15,-25 0 0,0 0 16,-25-1-16,25 1 16,-49-25-16,49 25 0,-25-25 15,0 25-15,0-25 16,1 0-16,24 25 0,-25-75 15,50 25 1</inkml:trace>
  <inkml:trace contextRef="#ctx0" brushRef="#br0" timeOffset="43441.7297">15577 5085 0,'0'0'0,"25"0"31,-25 25-31,0 0 0,0-1 16,0 1-16,25 0 0,-25 0 15,0 0-15,0-1 0,0 1 16,0 0-16,0 0 16</inkml:trace>
  <inkml:trace contextRef="#ctx0" brushRef="#br0" timeOffset="44045.7312">15478 5184 0,'0'0'15,"25"-25"1,0 25-16,0 0 16,-1 0-16,1 0 0,-25-24 15,50 24-15,-25-25 0,-1 25 16,-24-25-16,25 25 0,0-25 15,-25 0-15,25 25 0,-25-24 16,0 48 15,0 1-15,0 0-16,0 0 16,0 0-16,0-1 15,0 1-15,25 0 0,-25 0 16,24-25-16,1 0 31,0 0-31,-25-25 0,25 0 16,0 0-1,-25 1-15,24 24 0,-24 24 32,0 1-17,0 0-15,0 0 16,25-25-1,25 0-15,-25 0 0,-1 0 16,1-25-16,0 25 0,0-25 16,0 0-16,-1 25 0,-24-24 15,25 24-15,-25-25 0,0 0 0,-25 25 32,25-25-32,-24 25 0,-1 0 31,25 50-31,0-25 0,0-1 15,0 1-15,25-25 16,-1 25-16,1 0 0,0-25 0,0 0 16,0 0-16</inkml:trace>
  <inkml:trace contextRef="#ctx0" brushRef="#br0" timeOffset="44995.2473">12650 6127 0,'0'-25'0,"0"50"31,0 24-15,0-24-16,0 25 0,0-1 16,0-24-16,0 0 15,25-25-15,0 0 16,0 0 0,0-74-1,-1 49-15,-24 0 0,25 0 16,-25 0-16,25-24 15,0 49-15,-25-25 16,0 50 0,25 24-1,-25 1-15,24-25 16,-24 0-16,25-1 0,0 1 16,0-25-16,0 0 15,-1-25 1,-24 1-16,25 24 0,-25-25 15,0-25 1,25 25-16,0 25 16,-25 25-1,25 0 1,-25 0-16,24-25 16,1 0-16,0 0 15,25 0-15,-25 0 0,-25-25 16,24 25-16,1-25 0,0 25 0,0-49 15,-25 24 1,0 0 0,-25 25-1,0 0-15,0 0 0,1 0 16,-1 25 0,0 0-16,0-1 15,25 1-15,0 0 16,25-25-1,25 0 1,-50-25-16,24 25 0,1 0 0,0 0 16,0 0-1,-25 25 1,0 0 0,0 0-16,0-1 15,0 1-15,25-25 16,-25-25-1,0 1-15,24-1 0,1 0 16,-25 0-16</inkml:trace>
  <inkml:trace contextRef="#ctx0" brushRef="#br0" timeOffset="45179.3444">13519 5928 0,'0'0'16,"0"-24"-16,0-1 0,24 0 16,-24 0-1,25 75 1,-25-25-16,0-1 15,0 1-15,0 25 0,25-25 16,-25 49-16,0-49 0,0 0 16,0 24-16,0-24 0,0 0 15,0 0-15,0-1 0,25-24 16,0-24 0</inkml:trace>
  <inkml:trace contextRef="#ctx0" brushRef="#br0" timeOffset="45342.0636">13841 6077 0,'0'0'16,"0"25"0,-25 0-16,25 0 0,0-1 15,0 1-15,0 0 16,0 0-16,0-50 47,0-25-47</inkml:trace>
  <inkml:trace contextRef="#ctx0" brushRef="#br0" timeOffset="45467.209">13816 5978 0,'0'0'0,"-25"-25"15,50 50 32,0-25-47,0 0 16,-25 25-16</inkml:trace>
  <inkml:trace contextRef="#ctx0" brushRef="#br0" timeOffset="45663.2474">14114 6003 0,'-25'25'32,"0"-25"-32,0 0 0,1 24 15,-1 1-15,0-25 0,25 25 16,0 0-16,0 0 15,0-1-15,0 1 16,25 0 0,24-25-16,-24 0 15,0-25-15,0 25 0,0-49 16</inkml:trace>
  <inkml:trace contextRef="#ctx0" brushRef="#br0" timeOffset="45806.0655">14263 6052 0,'0'0'0,"0"25"31,0 0-15,0 0-16,0 0 16,0-1-16,0 1 15,0 0 1,0-50 0</inkml:trace>
  <inkml:trace contextRef="#ctx0" brushRef="#br0" timeOffset="45955.3421">14238 5928 0,'0'0'0,"-25"0"0,50 0 31,0 0-15,24 0-1,-24 0-15</inkml:trace>
  <inkml:trace contextRef="#ctx0" brushRef="#br0" timeOffset="46636.9534">14560 5978 0,'0'25'0,"-24"0"15,24-1-15,-25 1 16,25 0-16,0 0 0,0 0 16,25-1-16,-1-24 15,1 0 1,0 0-16,-25-24 0,25 24 15,-25-25-15,0 0 0,25 0 16,-25 0-16,0 1 16,-25-1-16,0 0 0,0 25 15,0 0-15,1 0 0,-1 0 16,-25 0-16,25 25 16,25 0-16,25-25 15,25 0 1,-25 0-16,24 0 15,-24-25-15,0 25 0,0 0 16,-1 0-16,26-25 0,-25 25 16,0 0-1,-25 25-15,0 24 16,0-24 0,24 0-16,-24 0 15,25-25-15,0 0 16,0 0-1,-25-25-15,25 25 0,-1-25 16,-24 0-16,25 1 16,0 24-16,-25-25 15,25 25 1,-25 25 0,0-1-1,0 1-15,0 0 16,25-25-1,-1 0 1,1 0-16,0-25 0,0 0 16,0 1-16,-1 24 0,-24-25 15,25 25-15,0-25 0,0 0 16,-25 50 15,-25-25-31,25 25 16,-25 0-16,25-1 15</inkml:trace>
  <inkml:trace contextRef="#ctx0" brushRef="#br0" timeOffset="47711.4298">13841 6598 0,'25'0'16,"-25"-25"31,-25 25-47,0 0 15,0 0 1,1 0-1,24 25-15,-25-25 16,25 25-16,-25 0 16,25-1-1,0 1 1,0 0-16,0 0 16,25 0-16,0-25 15,-1 24-15,1-24 16,-25 25 31,0 0-32,0 0 1,-25-25 31,1 0-32,-1 0 17,50-25-1,-1 25-31,1-25 16,0 25-16,0-25 15,0 1 1,-25-1-16,0 0 15,0 0 1,0 0-16,0 1 16,0-1-1,-25 25 17,25 25-1,0-1-16,0 1-15,0 0 0,0 0 16,0 0-16,0-1 16,0 1-16,0 0 15,25-25 1,-25 25-16,24-25 0,1 0 16,0 0-16,0-25 15,-25 0 1,25 0-16,-1 1 15,-24-1 1,25 0-16,-25 0 16,0 0-16,25 25 0,-25 25 47,25-25-16</inkml:trace>
  <inkml:trace contextRef="#ctx0" brushRef="#br0" timeOffset="48223.6198">14213 6499 0,'-25'0'16,"25"25"31,0-1-31,0 1-16,-25 0 0,25 0 15,0 0-15,0-1 16,0 26-16,0-25 0,25 0 15,0-1 1,0-24 0,-25-24-1,25 24-15,-25-25 16,0 0 0,0 0-16,0 0 46,24 25-14,-24 25-1,25-25-31,0 0 16,0 25-1,0-25-15,0 0 16,-25-25-16,24 25 0,-24-25 0</inkml:trace>
  <inkml:trace contextRef="#ctx0" brushRef="#br0" timeOffset="48442.6046">14560 6400 0,'-24'0'16,"24"24"-1,0 1 1,0 0-16,0 0 0,0 0 0,0-1 16,0 26-16,0-25 0,0 0 15,0-1-15,0 1 0,0 0 16,0 0-16,-25-25 16</inkml:trace>
  <inkml:trace contextRef="#ctx0" brushRef="#br0" timeOffset="49079.5073">14436 6672 0,'0'0'16,"-24"0"-16,24-24 16,24 24-1,26-25 1,-25 25-16,0 0 0,24-25 16,-24 25-16,0-25 0,0 25 15,-1 0-15,1 0 0,-25 25 31,0 0-31,0 0 0,0 24 16,0-24-16,0 0 16,0 0-16,0-50 31,0 0-15,-25 0-16,25 0 0,0 1 15,0-1-15,0-25 0,-24 25 16,24 1-16,0-1 0,0 0 15,24 25 17,1 0-32,-25 25 15,25-25-15,-25 25 0,25 24 16,0-49-16,-25 25 0,24 0 16,1 0-16,-25-1 15,25 1 1,0-25-16,-25 25 15,25-25 1,-25-50-16,24 26 0,-24-1 16,0 0-16,25 0 15,-25 0-15,0 1 0,25 24 16,-25-25-16,25 0 0,0 25 16,-1 0-1,1 25 1,-25 24-1,0-24 1,0 0-16,25-25 0,-25 25 16,0 0-16,0-1 15,0 1-15,0-50 47,0 1-47,-25-1 0</inkml:trace>
  <inkml:trace contextRef="#ctx0" brushRef="#br0" timeOffset="49353.9687">14982 6375 0,'0'0'0,"0"25"15,25-25 17,0 0-32,-1 0 0,1 0 15,0 0-15,25-25 0,-26 0 16,1 25-16,0-25 0,0 25 15,-25-25-15,25 25 16,-25 25 0,0 0-1,0 0-15,0 0 0,-25-1 16,25 51-16,0-50 0,0-1 16,0 1-16,-25 0 0,25 0 15,0 0-15,0-1 0,-25-24 31</inkml:trace>
  <inkml:trace contextRef="#ctx0" brushRef="#br0" timeOffset="49585.7132">15156 6548 0,'0'0'0,"0"-24"16,24 24 0,1 0-16,-25-25 0,25 25 15,0 0-15,-25-25 0,25 25 16,24 0-16,-24-25 15,0 25-15,0 0 0,0 0 16,-1 25 0,-24 0-16,0 24 0,0-24 15,0 0-15,-24 0 16,24 0-16,0-50 47</inkml:trace>
  <inkml:trace contextRef="#ctx0" brushRef="#br0" timeOffset="49701.4181">15429 6400 0,'0'0'0,"0"-25"15,24 25 17,1 0-32,-25 25 15</inkml:trace>
  <inkml:trace contextRef="#ctx0" brushRef="#br0" timeOffset="50175.9039">15701 6648 0,'0'24'0,"0"-48"31,0-1-31,25 0 16,0 0-16,0 0 0,-25 1 15,0-1 1,-25 25-16,0 0 16,0 25-16,25-1 15,0 1 1,25-25-16,0 0 16,0 0-16,24 0 15,-24-25-15,0 25 16,0-24-16,0-1 0,-1 0 15,-24 0-15,25 25 0,-25-25 16,0 1-16,0-1 16,-25 25-1,25 25 1,0-1 0,0 1-16,0 0 15,25 0-15,-25 0 0,25-1 16,0 1-16,-25 0 0,25 25 15,-25-26-15,24 1 0,-24 0 16,0 0-16,0 0 0,0-1 16,-24-24-16,-26 0 15,25 0-15,0 0 16,-24 0-16,-50-24 0,49 24 0</inkml:trace>
  <inkml:trace contextRef="#ctx0" brushRef="#br0" timeOffset="50670.9572">12005 7789 0,'-24'0'16,"48"0"-1,1 0 1,0 0-16,49 0 15,-49 0-15,0 0 0,25 0 16,-25 0-16,24-25 0,1 25 16,-25 0-16,-1-25 0,1 25 15,0 0-15</inkml:trace>
  <inkml:trace contextRef="#ctx0" brushRef="#br0" timeOffset="51550.4178">13146 7739 0,'-24'0'0,"24"-25"0,-25 25 16,25-25-16,-25 1 0,0 24 16,0 0-16,-24 0 15,49 24-15,-25-24 0,25 25 16,-25 0-16,25 0 0,-25 24 15,25-24-15,0 0 0,0 0 16,25 0-16,0-25 16,0-25-1,0 25-15,-1-50 0,-24 25 16,25 1-16,-25-1 0,0 0 0,25 0 16,-25 0-16,0 1 15,0 48 1,0 1-1,-25 0-15,25 0 0,0 0 0,0-1 16,0 1-16,0 0 0,25 0 16,0-25-1,0 0-15,-25-25 0,24 0 16,-24 0-16,25-24 0</inkml:trace>
  <inkml:trace contextRef="#ctx0" brushRef="#br0" timeOffset="51717.8288">13271 7516 0,'0'0'0,"0"-25"0,-25 25 32,25 25-32,0 24 0,0 1 15,0-25-15,0 24 16,0 1-16,25-25 0,-25 0 16,0-1-16,0 26 0,24-25 15,-24 0-15,25-25 16</inkml:trace>
  <inkml:trace contextRef="#ctx0" brushRef="#br0" timeOffset="52339.5103">13419 7863 0,'25'0'16,"0"-25"-16,-25 0 0,25 25 15,-25-24-15,25-1 0,-1 0 16,1 0-1,-25 0-15,0 1 16,-25 24-16,1 0 16,-1 0-16,0 0 15,0 0-15,25 24 0,-25 26 16,25-25-16,0 0 16,0-1-16,25 1 15,0 0-15,0-25 0,0 0 0,-1 0 16,1 0-16,0 0 0,25-25 15,-26-24-15,1 49 0,0-25 16,0 0-16,0 0 0,-1 0 16,-24 1-16,25 24 31,-25 24-31,25 1 16,-25 0-1,0 0-15,0 0 0,0 24 16,0-24-1,0-50 1,25 25 0,-25-25-16,0 1 0,25-1 15,-25 0-15,49-49 0,-49 49 16,25 0-16,0-25 0,-25 26 16,25-26-16,-1 0 0,1 26 15,0-1-15,-25 0 0,0 0 16,25 0-16,-25 1 15,0 48 1,0 1 0,0 0-16,0 25 15,0-26-15,0 1 0,0 0 16,25 25-16,-25-26 0,0 51 0,0-26 16,0-24-16,0 25 0,0-25 15,0-1-15,0 1 0</inkml:trace>
  <inkml:trace contextRef="#ctx0" brushRef="#br0" timeOffset="52477.5374">14015 7689 0,'0'0'0,"0"-24"32,49 24-32,-24 0 15,0-25-15,0 25 0,-1 0 0,26 0 16,-25 0-16,24 0 0,1 0 15</inkml:trace>
  <inkml:trace contextRef="#ctx0" brushRef="#br0" timeOffset="52727.796">14635 7541 0,'0'0'0,"25"0"31,-1 0-31,1 0 16,25-25-16,-25 25 16,-1 0-16,1-25 15,0 25-15,0 0 16,-25-25-16</inkml:trace>
  <inkml:trace contextRef="#ctx0" brushRef="#br0" timeOffset="52928.5036">14858 7268 0,'-25'0'0,"0"0"15,25 25-15,0-1 16,0 1-16,0 0 0,0 0 15,0 24-15,0-24 0,0 0 16,0 49-16,0-24 0,0-25 0,0 0 16,0-1-16,0 26 15,0-25-15,0 0 16,0-50 0</inkml:trace>
  <inkml:trace contextRef="#ctx0" brushRef="#br0" timeOffset="53401.0083">15007 7342 0,'0'50'31,"0"-25"-31,0 24 16,0-24-16,0 25 15,0-26-15,0 1 0,25 0 16,-1-25-1,1-25 1,0 0-16,-25 1 16,25-1-16,0 0 15,-25 50 17,0 0-32,0-1 0,0 1 0,0 0 15,0 25-15,49-50 16,-49 24-16,25-24 15,25 0-15,-26-24 0,1 24 16,0-25-16,0 0 0,0 0 16,24-24-16,-24 24 0,-25 0 15,25 0-15,-25 0 0,0 1 16,-25 24 0,25 24-16,-25 1 15,25 0-15,0 0 0,0 0 16,0-1-16,25 1 0,0 0 15,0-25-15,0 0 16,-1 0-16,1 0 16,-25-25-16,0 0 15</inkml:trace>
  <inkml:trace contextRef="#ctx0" brushRef="#br0" timeOffset="54004.0267">13022 8409 0,'0'0'0,"-24"0"0,-1 0 16,25-25-16,-25 25 15,25 25-15,0 24 16,0 1 0,25-25-16,-25 0 0,0-1 15,25-24-15,-25 25 16,24-25-16,-24-25 16,25 1-16,0-1 0,-25 0 15,25 0-15,0 0 0,-25-24 16,24 49-16,-24-25 0,0 50 31,25 0-15,-25-1-16,25-24 15,-25 25-15,25-25 0,0 25 16,24-25-16,-24 0 16,0 0-16,0 0 0,0 0 15,-1-25-15,-24-24 0,25 49 16,-25-25-16,0 0 0,0 0 0,0 0 15,-25 1 1,1 24-16,-1 0 16,25 24-1,-25-24-15,25 25 0,-25 0 16,25 0-16,0 0 0,0-1 16,25 1-16,0-25 15,-25 25-15,25-25 16,24 0-16,-24 0 0,0-25 15,0 25-15,24-49 16,-49 24-16,25 25 0,0-25 0</inkml:trace>
  <inkml:trace contextRef="#ctx0" brushRef="#br0" timeOffset="54172.3893">13742 8136 0,'0'0'0,"0"-25"0,-25 25 31,25 25-31,0 25 15,-25-26-15,25 1 16,0 0-16,0 0 0,25 24 16,-25 1-16,0-25 0,0 0 15,25-1-15,-25 26 16</inkml:trace>
  <inkml:trace contextRef="#ctx0" brushRef="#br0" timeOffset="55308.7101">13568 8409 0,'-25'0'0,"25"-25"16,25 25-1,25-25-15,-25 25 16,-1 0-16,1 0 0,0-25 16,0 25-16,0 0 0,-1 0 15,1 0-15,-25 25 16,0 25-1,0-25 1,25-25-16,-25 24 16,0 1-16,25-25 15,0 0 1,-1-25-16,-24 1 0,25-1 16,-25 0-16,25 0 15,-25 0-15,0 1 0,25 24 16,-25-25-16,0 50 31,0-1-31,25 1 16,-25 0-16,24 0 15,-24 0-15,25-25 0,-25 24 16,25-24-16,0 0 16,-25-24-16,25 24 15,-25-25-15,24 0 0,-24 0 16,0 0-16,0 1 15,0-1-15,0 0 16,0 0 0,0 0-1,50 25 17,-25 0-32,0 0 15,-1 25-15,1-25 16,0 25-16,0-25 0,0 0 15,-25 25-15,25-25 16,-25 25 15,0-1-31,0 1 16,-25 0-16,50-25 16,-1-25-1,1 0-15,0 1 16,0-1-16,-25 0 15,25-25-15,-25 26 16,-50-1-16,0 25 16,26 0-16,-1 0 15,25 25-15,-25-25 0,0 24 16,25 1-16,-25-25 0,25 25 0,0 0 16,25-25-1,25 0-15,-25 0 16,-1 0-16,1 0 0,0 0 0,0 0 15,0-25-15,-1 25 0,1 0 16,0 0-16,0 0 0,0 0 16,-25 25-16,24-25 0,-24 25 15,0-1-15,0 1 16,0 0 0,0 0-16,-24-25 0,24-25 31,24 25-16,-24-25-15,25-24 0,0 24 16,0 0-16,0 0 0,-25 0 16,49-24-16,-49 24 0,25-25 0,-25 26 15,0-1-15,25 0 0,-25 0 16,25 0-16,-25 0 0,24 25 16,-24 25-1,0 0 1,25 25-16,-25-25 15,0 24-15,0-24 0,0 0 16,0 0-16,0 24 0,0-24 0,0 0 16,0 0-16,25-25 15,-25 24-15,25-24 0,0 0 16,-25-24-16,24 24 0,26-50 16</inkml:trace>
  <inkml:trace contextRef="#ctx0" brushRef="#br0" timeOffset="55501.3304">15180 8111 0,'0'-25'15,"-24"25"-15,-1 0 0,-25 0 0,25 0 16,1 25-16,-1-25 0,0 25 16,0 0-16,0 24 0,25-24 15,0 0-15,0 0 16,25 0-16,0-25 0,0 0 16,24 24-16,-24-24 0,0 0 15,49 0-15,-49-24 0,0 24 16,0-25-16,24-25 0,-24 25 15,-25 1-15,25 24 16,-25-25-16</inkml:trace>
  <inkml:trace contextRef="#ctx0" brushRef="#br0" timeOffset="56601.4059">13370 9054 0,'-25'0'32,"25"-25"-32,-25 0 15,25 0 1,-25 25-1,1 0 1,-1 0-16,25 25 0,-25-25 16,25 25-16,-25 0 15,0 0-15,25-1 0,0 1 16,-25 0-16,25 0 0,25-25 16,0 0-1,0-25-15,0 25 0,-25-25 16,25 0-16,-25 1 0,24-1 15,1 25-15,-25-25 16,0 50 0,0 0-1,0 24-15,0-24 16,25 0-16,0 0 16,0-25 15,-1 0-31,-24-25 15</inkml:trace>
  <inkml:trace contextRef="#ctx0" brushRef="#br0" timeOffset="57032.8194">13667 9103 0,'0'-24'15,"0"-1"1,-24 0-1,-1 25 1,0 0-16,0 0 16,0 0-1,25 25-15,-24-25 0,24 25 0,-25-1 16,25 1-16,0 0 0,0 0 16,0 0-16,0-1 0,25-24 15,-25 25-15,24-25 0,1 0 16,0 0-16,-25-25 15,25 25-15,-25-24 0,25-1 16,-1-25-16,-24 25 0,0 1 16,25-1-16,-25 0 0,25 0 15,-25-25-15,0 26 0,25-1 16,-25 0-16,-25 50 31,0 24-31,25-24 16,-25 0-16,25 0 0,0 0 15,0 24-15,0-24 0,0 0 16,0 0-16,25 0 0,25-1 16,-25-24-16,-1 0 15,1 0-15</inkml:trace>
  <inkml:trace contextRef="#ctx0" brushRef="#br0" timeOffset="57629.9362">13915 9004 0,'-24'25'31,"24"0"-15,0 0-16,0 24 15,0-24-15,0 0 16,0 0-16,-25-1 16,25-48-1,25 24 1,-25-25-16,0 0 0,24 0 15,1-24-15,-25 24 16,25 25-16,-25 25 31,0-1-15,0 1-16,0 0 16,0 0-16,25-25 15,0 0 1,-1-25-16,1 0 15,0 0-15,-25 1 16,25-1-16,0 25 0,-25-25 16,24 25-1,-24 25 1,0 0-16,0-1 16,0 1-16,0 0 15,25-25 1,0 0-1,25-25-15,-50 0 16,24 25-16,1 0 0,0-24 16,0 24-16,0 0 15,-25 24 17,0 1-32,0 0 15,0 0-15,-25-75 47,0 25-47</inkml:trace>
  <inkml:trace contextRef="#ctx0" brushRef="#br0" timeOffset="58165.3172">14287 9029 0,'-49'-50'0,"123"125"16,-99-100-16,-49-25 0,99 50 47,-25 25-47,25-25 0,-1 0 15,1 0-15,25 0 16,-25-25-16,0 25 16,-1 0-16,1 0 15,-25 25-15,0 0 16,0 0-16,0 0 16,0-1-16,0 1 0,0 0 15,0 0-15,25 0 16,0-25-16,0-25 15,-1 0 1,1-25-16,0 26 16,-25-1-16,0 0 0,25 25 15,-25-25-15,0 0 0,0 50 32,0 0-17,0 0-15,0 0 0,0-1 16,0 1-16,0 0 0,0 0 15,25-25 1,-1 0-16,1-25 16,0 25-16,0-50 0,0 50 15,-1-24-15,1-1 16,0 0-16,-25 50 31,0 0-15,0-1-16,0 1 15,0 0 1,0 0 0,0-50-1,0 0 1</inkml:trace>
  <inkml:trace contextRef="#ctx0" brushRef="#br0" timeOffset="58558.8966">14759 8880 0,'-25'0'0,"50"0"0,-25 0 32,49 0-17,-24 0 1,0 0-16,25 0 16,-26 0-16,1 0 0,0 0 15,25 0-15,-26 0 0,1 0 0,0 0 16,0 0-16,-50 0 47,0 25-32,0-25-15,25 25 16,-49-1-16,49 1 0,-25-25 16,25 25-16,0 0 0,0 0 15,25 0-15,24-1 16,-24-24-16,-25 25 0,50-25 15,-25 0-15,-25 25 0,24-25 16,-48 0 0,-26 0-16,0 0 15,26 0 1,24-25-16,0-24 16</inkml:trace>
  <inkml:trace contextRef="#ctx0" brushRef="#br0" timeOffset="58729.2467">15230 8855 0,'0'-25'16,"0"50"0,0 0-1,0 0-15,0 0 0,0-1 16,25 26-16,-25-25 0,0 0 16,25 0-16,-25-1 0,0 1 15,0 0-15,0 0 16</inkml:trace>
  <inkml:trace contextRef="#ctx0" brushRef="#br0" timeOffset="59269.2906">15131 9054 0,'0'0'0,"0"-25"16,25 25-16,-1-25 15,1 25-15,0 0 0,0 0 16,24-25-16,-24 25 0,0 0 15,0 0-15,0-25 0,24 25 16,-24 0 0,-25 25-16,0 0 15,0 0-15,-25 0 16,25 0-16,0-1 0,0 1 16,25-25-1,0 0-15,0 0 0,-25-25 16,25 25-16,-25-24 0,0-1 15,24-25-15,-24 25 0,0 0 16,-24 1-16,-1 24 0,-25-25 16,25 25-16,25-25 0,-24 25 15,-1 0-15,0 25 16,25 0-16,25-25 16,-25 24-16,49-24 0,-24 0 0,0 0 15,0 0-15,0 0 16,-1 0-16,1 0 0,0 0 15,0 0-15,0 0 0,-1 0 16,1 0-16,-25 25 16,25-25-16,0 25 15,-25 0-15,0 0 16,0-50 46,0 0-62,0 0 16,25 25 0</inkml:trace>
  <inkml:trace contextRef="#ctx0" brushRef="#br0" timeOffset="59713.7063">15900 9029 0,'0'-25'16,"25"25"-1,-25-25 1,24 25-16,-24-25 0,-24 25 47,24 25-31,-25-25-16,25 25 0,-25-25 0,25 50 15,-25-25 1,25-1-16,0 1 0,25 0 15,0 0-15,0-25 16,-1 0-16,26-25 16,-25 25-16,-25-25 0,25 0 0,-25 1 15,0-1-15,24 0 0,-24 0 16,0 0-16,0 0 0,-24 25 16,-1-49-16,0 49 0,25-25 15,-50 25-15</inkml:trace>
  <inkml:trace contextRef="#ctx0" brushRef="#br0" timeOffset="59914.2708">16247 8632 0,'0'25'31,"-25"-25"-31,25 49 0,0-24 16,0 0-16,0 0 0,0 0 15,0 49-15,0-24 0,0-26 16,0 1-16,0 0 0,0 0 0,0 25 16,0-26-16,-25-24 31</inkml:trace>
  <inkml:trace contextRef="#ctx0" brushRef="#br0" timeOffset="60421.9966">16123 8979 0,'0'0'0,"-25"0"15,50 0 17,0 0-32,0 0 15,-1 0-15,1 0 0,25-25 16,-25 25-16,24 0 0,-24-24 16,0 24-16,0-25 15,-50 25 16,25 25-31,0-1 16,-25-24 0,25 25-1,25-25-15,0 0 16,0-25-16,-1 1 16,1-1-1,-25 0 1,-25 25-1,1 0 1,24 25 0,24-25-1,1 0 1,0 0-16,25 0 16,-26 0-16,1 0 0,0 0 15,25 25-15,-50-1 16,24-24-16,1 25 15,0-25-15,0 0 16,0 0 0,-1-25-16,1 1 15,0-1-15,-25 0 0,25-25 16,0 26-16</inkml:trace>
  <inkml:trace contextRef="#ctx0" brushRef="#br0" timeOffset="121652.421">3398 11013 0,'0'-25'32,"0"50"311,25-25-327,-25 25 0,25-25-1,0 0 32,-1 0-31,1 0-1,25 0-15,-25 0 16,-1 0-16,1 0 16,25 0-16,-25 0 15,0 0-15,-1 0 0,1 0 16,25 0-16,-25 0 0,-1 0 0,1 0 15,0 0-15,0 0 16,0 0-16,-1 0 125,1 0-109</inkml:trace>
  <inkml:trace contextRef="#ctx0" brushRef="#br0" timeOffset="122976.2872">4663 10939 0,'25'-25'0,"-25"0"16,0 0-1,25 25 1,-25-24-16,0-1 31,-25 0-15,0 25-1,0 0-15,1 0 0,-1 0 16,0 0-16,-25 25 0,26 0 16,-1-25-1,0 24-15,25 1 0,0 0 16,0 0-16,25 0 15,0-1-15,-1 1 16,1-25-16,0 25 0,25 0 16,-26-25-16,1 25 15,-25-1-15,0 1 16,0 0 0,-25-25-16,25 25 0,-49-25 0,49 25 15,-25-25-15,0 25 16,0-25-16,25-25 15,0 0 1,0 0-16,50 0 16,-50 0-16,25 1 0,24-1 15,-24 0-15,0 0 0,0 0 16,0 25-16,-1-24 0,1-1 16,0 0-16,0 25 15,-25-25-15,25 25 16,0 0-16,-1 25 15,-24 0 1,0 0-16,0-1 0,0 1 16,0 25-16,0-25 15,0-1-15,0 1 16,-24-25-16,24 25 0,0-50 31,0 0-31,0 1 0,0-1 16</inkml:trace>
  <inkml:trace contextRef="#ctx0" brushRef="#br0" timeOffset="123096.7372">4862 10790 0,'0'0'0,"-25"-25"0,25 50 47,25-25-47,0 0 0,-25 25 15,24-25-15,1 25 0</inkml:trace>
  <inkml:trace contextRef="#ctx0" brushRef="#br0" timeOffset="124118.0077">5209 10889 0,'0'-25'0,"25"25"16,-25-24-16,0-1 31,-25 25-31,0 0 0,0 0 16,1 0-16,-1 25 15,0-1-15,0-24 0,25 25 16,-25-25-16,1 25 0,24 0 16,0 0-16,-25-1 0,25 1 15,25 0 1,-1-25-16,1 0 16,0 25-16,0 0 15,0-25-15,-25 24 0,24 1 16,-24 0-16,0 0 0,0 49 0,0-49 15,0 25-15,0-1 16,-24-24-16,24 50 0,0-51 16,-25 1-16,25 0 0,-25 0 15,0 0-15,0-1 0,25 1 0,-24-25 16,-1 0-16,0 0 16,0 0-16,0-49 15,25 24-15,0 0 0,0-25 16,0 26-16,0-26 0,25 25 15,-25 0-15,50-49 0,-25 49 16,-1-24-16,1 24 0,0 0 0,0-25 16,24 1-16,-24 24 0,0 0 15,0 0-15,-25 0 0,25 1 16,-1-1-16,1 25 0,-25-25 16,25 25-16,-25 25 46,25-25-46,-25 25 0,0-1 16,0 1-16,0 0 16,25-25-1,-25-25 1,24 25-16,-24-25 16,25 1-16,-25-1 0,25 25 15,-25-25-15,25 25 0,-25-25 16,25 25-16,-25-25 15,24 50 1,-24 0-16,0 25 16,0-26-16,25 1 15,0-25 1,0 25-16,0-25 0,-1 0 16,1 0-16,0 0 0,0-25 15,49 0-15,-49 25 0,0-49 0,0 49 16,-25-25-16,25 0 0,-25 0 15,24 1-15,-24-1 16,0 0-16,-24 25 16,-1 0-1,-25 25-15,25 0 16,0-1-16,25 1 16,0 0-1,0 0-15,0 0 16,25-1-1,0-24 1,0 0-16,0 0 16,-25 25-1,25-25 1,-25 25-16,0 0 16,24-25-1,1-25-15,-25 0 16,25-24-1</inkml:trace>
  <inkml:trace contextRef="#ctx0" brushRef="#br0" timeOffset="124308.407">6028 10889 0,'49'-124'16,"-98"248"-16,98-273 0,-24 125 0,-25-1 15,25 0-15,-25 0 0,0 0 16,25 25 0,-25 25-1,0 25-15,0 24 16,0-49-16,0 0 15,-25 24-15,25-24 0,-25 50 16,25-26-16,0-24 0,0 25 16,0-26-16,0 1 0,0 25 0,0-25 15</inkml:trace>
  <inkml:trace contextRef="#ctx0" brushRef="#br0" timeOffset="124936.3505">5879 11063 0,'0'0'0,"-25"0"0,25-25 15,25 0-15,0 25 16,-1-25-16,1 25 16,0-24-16,49-1 15,-49 25-15,0 0 0,0-25 16,0 25-16,-1-25 15,1 25-15,0 25 16,-25 0-16,0 0 16,0-1-16,0 1 15,0 0-15,0 0 0,0 0 16,0-1-16,0 1 16,0-50 15,25 1-31,-25-1 15,25 0-15,-25-25 0,24 26 16,-24-1-16,25 0 0,-25 0 16,0 0-16,25 25 0,-25-24 0,25 24 15,-25 24 17,0 1-32,0 0 15,0 0 1,25-25-16,-1 25 47,-24-1-32,0 1-15,0 0 16,0 0-16,0 0 16,25-25-1,0 0-15,0-50 16,0 50-16,-25-25 15,24 0-15,-24-24 0,25 24 16,-25 0-16,0 0 0,25 1 16,-25-1-16,0 0 0,25 25 15</inkml:trace>
  <inkml:trace contextRef="#ctx0" brushRef="#br0" timeOffset="125215.9853">6772 11088 0,'0'0'16,"0"-50"15,24 50-31,-24-25 16,25-24-16,-25 24 0,25 0 16,-25 0-16,0 0 0,0 1 15,-25 24 1,0 0-16,1 24 0,-1-24 15,0 25-15,25 0 16,0 0-16,-25 0 0,25 24 0,0-24 16,0 0-16,0 0 0,25-1 15,25 1-15,-26 0 16,1-25-16,0 0 0,25 0 16,-1 0-16,-24-25 0,0 25 15,0-25-15</inkml:trace>
  <inkml:trace contextRef="#ctx0" brushRef="#br0" timeOffset="125421.883">7193 10988 0,'-24'0'15,"24"-24"16,49 24-31,-24 0 16,0 0-16,24 0 16,-24-25-16,0 25 15,0 0-15</inkml:trace>
  <inkml:trace contextRef="#ctx0" brushRef="#br0" timeOffset="127214.2617">7813 10641 0,'0'0'0,"-24"-25"0,-1 50 47,25 0-47,0 25 0,0-26 16,0 1-16,0 25 15,0-25-15,0 74 0,-25-74 0,25 24 16,0-24-16,-25 0 0,25 0 16,0-1-16,-25-24 0,25-24 31,0-1-31,0 0 0,25 0 15,-25 0-15,50 1 0,-25-26 16,-1 25-16,1 0 0,0 25 0,0 0 16,24 0-16,-24 0 15,0 25-15,0 0 0,-25 0 16,0 24-16,0-24 16,-25 0-16,25 0 15,-25 0-15,0-1 0,1-24 0,-1 0 16,50-24 15,24-1-31,1 0 16,-25 0-16,0 25 0,24-25 15,-24 1-15,25-1 0,-26 25 0,1-25 16,-25 0-16,25 25 16,-25-25-16,0 1 15,-25 24 1,0 0-16,1 0 15,-1 24-15,0 1 16,0-25-16,25 25 0,-25-25 16,25 25-16,0 0 15,25-1 1,25-24 0,-25 0-16,-1 0 0,1 0 15,0-24-15,0 24 0,-25 24 63,0 1-32,25-25-31,-1 0 16,1-25-16,0 25 15,-25-24-15,25 24 0,0-25 16,-1 0-16,1 25 0,0-25 15,0 25-15,-25-25 0,25 25 16,-50-24 0,0 24-1,0 0-15,0 0 0,1 0 16,-1 24-16,25 1 16,0 0-1,0 0-15,0 0 0,25-25 16,-25 24-16,0 1 0,0 25 15,0-25-15,0-1 16,0 1-16,0 0 16,-25-25-1,25-25 1,25 0 0,-1 1-16,1-1 15,0 25-15,0-25 0,0 25 16,24-25-16,1 0 0,-25 25 15,-25-24-15,24 24 0,1-25 16,0 25-16,-25-25 16,0 0-1,-25 25 1,0 0-16,25 25 16,-24-25-16,-1 25 0,0 24 15,25-24 1,0 0-16,0 0 15,25 0-15,0-25 16,-1 0-16,26 0 16,-25 0-16,0 0 0,-1 0 15,1-25-15,25-25 0,-25 25 16,-1 25-16,26-24 0,-50-1 16,25 0-16,25 0 0,-50 0 15,24 1-15,1-1 16,-25 0-16,0 0 15,-25 25 1,1 0-16,-1 0 0,0 0 0,0 25 16,0-25-16,0 25 0,-24 24 15,24-49-15,25 25 0,-25 0 16,25 0-16,-25 24 0,25-24 16,0 0-16,0 0 0,25 0 15,50-1-15,-75 1 16,24-25-16,1 0 0,0 0 15,25-25-15,-25 1 0,-1-1 16,1 0-16,0 0 0,0-24 0,0-26 16,-1 50-16,-24-24 0,25-1 15,-25 1-15,25-26 0,-25 50 16,25 1-16,-25-1 0,0 0 16,0 0-16,0 50 31,-25 0-31,0 0 0,0-1 15,1 26-15,24-25 0,-25 24 16,25 26-16,-25-50 16,25 24-16,0 1 0,-25-25 0,25 49 15,0-49-15,0 24 0,25-24 16,-25 0-16,0 0 0,50 0 16,-50 0-16,24-25 15</inkml:trace>
  <inkml:trace contextRef="#ctx0" brushRef="#br0" timeOffset="128894.1187">10344 10542 0,'0'-25'0,"-25"25"15,0 0 1,0 0-1,25 25-15,-25-25 16,25 50-16,-24-26 16,24 1-16,-25 0 15,0 25-15,25-26 0,0 1 16,-25 0-16,25 0 0,0 24 16,0 1-16,0-25 0,0 24 0,0-24 15,0 0-15,25 49 0,-25-49 16,25 0-16,0-25 0,-25 25 15,24-25-15,26 25 0,-25-25 16,0 0-16</inkml:trace>
  <inkml:trace contextRef="#ctx0" brushRef="#br0" timeOffset="131442.5155">10691 10567 0,'0'-25'31,"0"50"0,0 24-15,0-24-16,0 0 0,0 0 16,-25 0-16,25 49 0,0-49 15,-25 24-15,25 1 0,-25-25 16,25 24-16,-24 1 0,24-25 16,0 0-16,0-1 15,24-48 1,-24-26-1,25 25-15,0 0 16,-25 1-16,25-1 0,-25 0 16,49-25-16,-49 26 15,25 24-15,0 0 16,-25 24-16,0 1 16,0 25-16,0-25 15,0-1-15,0 1 16,0 0-16,0 0 0,0 0 15,0-1-15,-25-24 0,25 25 16,25-25 0,0-25-16,0 25 15,-1-49-15,1 24 0,-25 0 16,25 25-16,0-25 0,0 1 16,-1 24-16,-24-25 15,0 50 1,0-1-1,0 1-15,0 0 16,0 0 0,0-50 15</inkml:trace>
  <inkml:trace contextRef="#ctx0" brushRef="#br0" timeOffset="131808.3205">10988 10840 0,'0'0'0,"0"-25"15,-24 25 1,-1 25-16,25-1 31,49-24-31,-24 0 0,0 0 16,-25 25-16,25-25 0,0 0 16,24 0-16,-24-25 0,0 25 15,0-24-15,0 24 16,-50 0 15,0 24-15,0-24-16,0 25 15,25 0-15,0 0 16,50 0-16,-25-25 16,-25 24-16,25-24 15,-1 25-15,-24 0 16,-24 0-1,-1 0-15,0-25 16,0 0-16,25 24 16,-25-24-16,25-49 15,0 24-15,25 0 16</inkml:trace>
  <inkml:trace contextRef="#ctx0" brushRef="#br0" timeOffset="132698.7553">11460 10666 0,'0'0'0,"25"0"0,-25-25 15,24 25-15,-24-25 16,25 25-16,-25 25 16,0 25-1,0-25-15,0-1 0,0 1 0,0 0 16,0 0-16,-25 24 16,25-24-16,0 0 0,0 0 15,-24 0-15,24 24 0,0-24 16,-25-25-16,25 25 0,-25 0 15,0-25 1,25-25-16,-25 0 16,25 0-16,-24 25 15,24-25 1,-25 1-16,0 24 16,25-25-16,25 25 15,0 0 1,24 0-16,-24 0 15,0 0-15,0 0 0,-1 0 16,1 0-16,25-25 0,-25 25 16,-1 0-16,1 0 15,-25 25 1,0 0 0,-25-1-16,25 1 15,-24 0-15,24 0 0,0 0 16,-25-25-16,25 24 15,25-24-15,-1 0 0,1-24 16,0-26 0,0 25-16,-25 0 15,0 1-15,0-1 0,0 0 16,-25 25-16,25-25 16,-25 25-16,0 0 15,50 0 16,0 0-31,0 0 16,0 0-16,-1 0 0,1 0 16,0 0-16,0 25 15,0-25-15,-25 25 16,0 0 0,0-1-16,0 1 0,0 0 15,0 25 1,0-26-1,0-48 1,24 24-16,-24-25 16,50-25-16,-50 25 0,25 1 15,0 24-15,-1-25 16,1 0-16,0 0 0,0 25 0,0 0 16,-1 0-16,1 0 15,0 25 1,-25 0-1,0 0-15,0-1 16,0 1-16,0 0 0,0 0 16,-25 0-16,25-50 47</inkml:trace>
  <inkml:trace contextRef="#ctx0" brushRef="#br0" timeOffset="132846.7648">12105 10716 0,'-25'0'0,"0"0"15,0 0-15,25 24 16,25-24 0,0 25-1,0-25-15</inkml:trace>
  <inkml:trace contextRef="#ctx0" brushRef="#br0" timeOffset="133953.9911">12477 10939 0,'25'-25'0,"-25"0"16,0 0-1,-25 25 1,25 25 0,-50-25-16,50 25 15,-25-25-15,25 25 0,-24 0 16,24-1-16,-25 1 0,25 0 16,0 0-16,25 0 15,24-1-15,-24-24 16,0 0-16,0 0 0,24 0 15,-24 0-15,0-24 0,24 24 0,-24-25 16,0 25-16,0-25 0,0 0 16,-1 0-16,1 1 15,0-1-15,-25 0 16,-25 25 0,0 0-1,1 0-15,-26 25 16,25-25-16,25 25 0,-25-1 0,1 1 15,24 0 1,24-25 0,26 0-16,-25-25 15,0 0-15,-1 25 16,1-24-16,0-1 0,-25 50 31,-25-1-15,25 1-1,0 0-15,0 0 0,0 0 16,25-25 0,25-25-1,-26 0-15,1 0 16,-25 0-16,25 1 16</inkml:trace>
  <inkml:trace contextRef="#ctx0" brushRef="#br0" timeOffset="134166.5462">13097 10691 0,'0'-25'0,"0"0"16,0 50 15,0 0-31,-25 24 16,0-49-16,25 50 0,0-25 15,-25 0-15,25 49 0,-24-49 16,24 24-16,0-24 0,0 25 0,0-25 15,0 24-15,24-24 0,1 0 16,25-25 0,-25-25-16,-1 25 15</inkml:trace>
  <inkml:trace contextRef="#ctx0" brushRef="#br0" timeOffset="135476.5176">13816 11063 0,'25'0'0,"-25"-25"16,0 0-16,25 25 15,-25-25-15,0 1 0,25-1 16,-25 0-16,0 0 16,-25 25 15,-25 0-31,25 0 15,-24 25 1,24 0-16,0 24 0,0-49 0,25 25 16,0 0-16,0 0 0,0 0 15,25-1-15,0-24 16,0 0 0,24 0-16,-24 0 0,0-24 0,0 24 15,0-25-15,-1-25 0,1 25 16,0 1-16,-25-1 0,25 0 15,-25 0-15,25-24 0,-25 24 16,0 0-16,0 0 0,0 0 16,-25 75 15,25-25-31,-25 0 16,25-1-16,-25 1 0,25 25 15,0-25-15,0-1 0,0 1 16,0 0-16,0 0 0,25 0 15,0-25-15,0 0 16,-1 0-16,26 0 0,-25-25 16,0 25-16,-1-25 0,1 0 15,25-24-15,-50 24 0,25 0 16,-25 0-16,0 0 16,0 1-16,-25 24 15,0 0-15,0 0 16,0 0-16,25 49 0,-24-49 0,24 25 15,0 0-15,0 0 0,0-1 16,0 1-16,24-25 0,-24 25 16,50 0-16,-25-25 0,0 0 15,-1 0-15,1 0 0,0 0 16,25-25-16,-25 25 0,-1-25 0,1 0 16,0 1-16,0-1 15,0-50-15,-1 51 0</inkml:trace>
  <inkml:trace contextRef="#ctx0" brushRef="#br0" timeOffset="135627.0698">14610 10740 0,'0'0'15,"25"-99"-15,-25 74 16,0 1-16,-25 24 16,25 24-16,-25 1 15,25 25-15,0-25 0,-25-1 16,1 1-16,24 0 16,0 25-16,0 24 0,0-49 0,0 0 15,0 24-15,0-24 0,0 25 16</inkml:trace>
  <inkml:trace contextRef="#ctx0" brushRef="#br0" timeOffset="135774.6485">14412 10864 0,'0'0'0,"-25"0"0,25-24 16,25 24-1,24 0 1,-24 0-16,0 0 0,0 0 15,49 0-15,-49 0 0,0 0 16,24 0-16,-24 0 0,0 0 0</inkml:trace>
  <inkml:trace contextRef="#ctx0" brushRef="#br0" timeOffset="136095.4594">14833 10889 0,'-25'25'0,"25"-50"63,0 0-48,0 1-15,0-1 32,-24 25-1,-1 25-31,0-25 0,0 24 15,0 1-15,1 25 0,24-25 16,0-1 0,0 26-16,24-50 15,-24 25-15,25-25 0,0 25 0,0-25 16,24 0-16,-24 0 0,0 0 16,0-25-16,0 25 0,49-25 15,-49 0-15</inkml:trace>
  <inkml:trace contextRef="#ctx0" brushRef="#br0" timeOffset="136352.706">15255 10889 0,'0'0'0,"-25"0"16,25-25-16,-25 25 0,-24-24 16,24 24-1,0 0-15,0 24 16,0-24-16,25 25 15,-24-25-15,24 25 0,-25 0 16,25 0-16,0-1 0,0 1 16,0 0-1,25-25-15,-1 25 16,1-25-16,25 0 0,-25 0 16,-1-25-16,26 25 0,-25-50 0,0 50 15,24-49-15,-49 24 0</inkml:trace>
  <inkml:trace contextRef="#ctx0" brushRef="#br0" timeOffset="136568.6093">15503 10666 0,'0'0'0,"0"-25"16,0 0-16,25 25 0,-25-24 15,0-1-15,0 50 63,-25 24-63,25-24 0,-25 0 15,25 0-15,-25-1 0,25 26 16,0-25-16,-24 0 0,24 24 16,0-24-16,0 0 0,0 0 15,0-1-15,0 1 0,24-25 16</inkml:trace>
  <inkml:trace contextRef="#ctx0" brushRef="#br0" timeOffset="136828.0877">15329 10840 0,'0'0'0,"-25"0"16,25-25-16,25 25 16,0 0-1,0 0-15,25-25 16,-26 25-16,1 0 0,0 0 16,0 0-16,0 0 0,24 0 15,-24 0-15,0 0 16,-25 25-1,0 0 1,-25 24-16,25-24 16,0 0-16,0 0 15,25-50 17</inkml:trace>
  <inkml:trace contextRef="#ctx0" brushRef="#br0" timeOffset="137488.5888">15627 10740 0,'-25'-24'0,"25"-1"0,-25 25 16,25 25 15,25-25-31,-25 24 0,50-24 16,-25 25-16,-1-25 16,1 0-16,0 0 0,25 25 15,-26-25-15,1 25 16,0-25-16,-25 25 15,0-1 1,-25 1-16,25 0 16,0 0 15,25-25-31,0 0 0,0-25 16,-25 0-16,24 25 15,-24-25-15,0-24 16,-24 49-1,-26-25-15,25 25 16,0 0 0,25 25-16,0 0 0,25-25 15,0 0 1,25 24-16,-26-24 16,1 0-16,0 0 0,25 0 15,-50-24-15,24 24 0,1 0 16,-25 24 15,25-24-15,-25 25-1,25-25-15,-25 25 0,25-25 16,-1-25 31,-24 0-47,25 25 15,0 0-15,0-24 16,0 24-16,-25 24 16,0 1-1,0 0-15,-25 0 16,50-25 15,-1-25-31,1 25 0,-25-25 16,25 0-16</inkml:trace>
  <inkml:trace contextRef="#ctx0" brushRef="#br0" timeOffset="137679.2535">16545 10468 0,'0'0'0,"0"24"16,-25 1 0,25 25-16,0-25 15,0 24-15,0-24 0,0 0 16,0 24-16,25 1 15,-25 24-15,0-49 0,0 0 0,0 49 16,0-49-16,0 0 0,-25 0 16,0 0-16,-24 24 0,24-24 15,0 0-15,0 0 0</inkml:trace>
  <inkml:trace contextRef="#ctx0" brushRef="#br0" timeOffset="187522.1405">3621 12626 0,'-24'0'0,"24"24"94,24-24-94,1 0 16,0 0-16,25 0 0,-25 0 15,-1 0-15,26 0 0,-25-24 16,0 24-16,24-25 0,-24 25 16,0 0-16,0 0 0,-1 0 15,1 0-15</inkml:trace>
  <inkml:trace contextRef="#ctx0" brushRef="#br0" timeOffset="188351.2479">4887 12502 0,'0'0'0,"0"-25"16,-25 25-16,25-25 0,-25 25 16,25-25-16,-25 25 15,0 0-15,0 0 16,25 25 0,-24 0-16,-1-25 0,0 25 15,25-1-15,-25 1 0,25 0 16,-25 25-16,1-1 0,24-24 15,0 0-15,0 0 0,24-25 16,1 0-16,0 0 16,0-25-16,0 0 0,-1 0 15,-24 0-15,25 25 0,-25-24 16,25-1-16,0 0 0,-25 0 16,0 0-16,25 50 31,-25 0-16,0 0-15,0 0 0,0-1 16,0 1-16,25 0 16,-25 0-16,24-25 15,-24 25-15,25-25 16,0 0-16,-25-25 16,25 25-16,0-50 0,-1 25 15</inkml:trace>
  <inkml:trace contextRef="#ctx0" brushRef="#br0" timeOffset="188665.4395">5085 12502 0,'0'-25'16,"0"50"15,0 24-31,0-24 16,0 0-16,0 0 0,0-1 16,0 1-16,0 0 0,0 0 15,25-25 1,0-25-1,-1 0-15,-24 0 16,25 1-16,-25-1 0,25 25 16,-25-25-16,25-25 0,0 50 0,-25-24 15,0 48 17,0 1-32,0 25 15,0-25-15,0-1 16,0 1-16,0 0 15,0 0-15,24-25 16,-24 25-16,25-25 0,0 0 16</inkml:trace>
  <inkml:trace contextRef="#ctx0" brushRef="#br0" timeOffset="188971.5027">5482 12502 0,'-25'0'31,"25"24"-31,0 1 16,0 0-16,0 25 15,0-26-15,0 1 16,25-25 0,0 0-1,-1-25-15,-24 1 16,25-1-16,-25 0 15,0 0-15,-25 25 16,25-25-16,-24 25 16,-1 0-16,0 0 15,25 25 1,0 0 0</inkml:trace>
  <inkml:trace contextRef="#ctx0" brushRef="#br0" timeOffset="189950.6899">5730 12502 0,'-25'0'16,"25"24"15,0 1-31,0 0 16,0 0-16,0 0 0,0-1 16,0 1-16,0-50 46,25 1-30,-25-1-16,0 0 0,25 0 16,-1 0-16,-24 1 15,25 24 1,-25 24 0,0 1-1,0 0-15,25 0 16,-25 0-1,25-50 1,0 25 0,-25-25-16,25 25 0,-25-25 0,0 0 15,24 1-15,-24-1 0,25 25 16,-25-25-16,0 50 47,0 0-47,0-1 15,0 1-15,0 0 16,0 0-16,0 0 16,25-25-16,0 0 15,0-25 1,-1 0-16,1 25 0,0-25 16,0 25-16,-25-25 0,25 25 15,24-24-15,-24 24 0,0-25 16,0 0-16,-1 25 15,-24-25 1,25 25-16,-25-25 16,-25 25-1,-24 0 17,24 25-32,0-25 15,0 25-15,25 0 0,-24 0 16,24-1-16,0 1 15,24-25 1,1 0 0,0 0-16,0 0 15,0-25-15,-1 1 16,-24 48 31,0 1-47,0 0 15,0 0-15,0 0 16,25-25 0,-25-25-1,25 25-15,0-50 16,-25 25-16</inkml:trace>
  <inkml:trace contextRef="#ctx0" brushRef="#br0" timeOffset="190514.4024">6474 12229 0,'0'-25'15,"0"0"-15,0 0 16,25 25-16,-25 50 31,0-25-31,0 24 16,0-24-16,-25 0 0,25 49 16,0-49-16,0 25 0,0-25 15,0-1-15,0 26 0,0-25 0,0 0 16,25-25-16,0-25 31,-25 0-31,24 0 16,1-24-16,-25 24 0,0 0 15,25 0-15,-25 0 16,0 1 0,0 48-1,0 1 1,0 0-16,0 0 0,0 0 15,0-1-15,0 1 0,0 0 16,25-25-16,0 0 16,-1-25-16,1 0 15,0 1-15,-25-1 16,25 0-16,0 0 0,-1 0 0,1 1 16,0-1-16,-25 50 31,0-1-31,0 1 0,0 0 15,0 0-15,0 49 0,0-24 16,0-1-16,0 1 0,0 0 16,0 49-16,0-50 0,0 1 15,0 0-15,0-1 0,-25-24 16,25 49-16,-25-49 0,25 0 16,-24 0-1,-1-25-15,25-50 16,-25 50-16,25-25 0,0-24 0,-25 24 15</inkml:trace>
  <inkml:trace contextRef="#ctx0" brushRef="#br0" timeOffset="190723.0255">7094 12502 0,'-25'0'31,"50"0"-15,0-25-16,0 25 15,0 0-15,-1 0 16,1 0-16,0 0 0,0 0 16,-25-25-16,25 25 0</inkml:trace>
  <inkml:trace contextRef="#ctx0" brushRef="#br0" timeOffset="192456.3119">7541 12129 0,'-25'0'0,"25"25"16,0 0-1,0 0-15,0 0 16,25 49-16,-25-49 15,0 0-15,0 24 0,0-24 0,0 0 16,0 49-16,0-49 0,0 0 16,0 0-16,0-50 31,0-25-15,0 26-16,0-1 0,0 0 15,24 0-15,26 0 0,-25 1 0,0-1 16,-1 25-16,1 0 15,0 0-15,0 0 16,-25 25-16,0 24 16,0-24-16,-25 0 0,25 0 15,-25-1-15,25 1 0,-25 0 16,25 0-16,-24-25 0,48 0 31,1-25-15,0 0-16,25-24 0,-1 49 15,-24-25-15,0 0 0,24 0 16,-24 0-16,25 1 0,-50-1 0,25 25 16,-25-25-16,0 0 15,-25 25 1,0 0 0,0 25-16,0 0 15,1 0-15,-1-1 0,25 1 16,0 0-16,0 0 15,0 0-15,25-25 0,-1 0 16,1 0 0,0-25-16,0-25 15,0 50-15,-25-25 0,25 1 0,-1 24 16,-24-25-16,25 25 16,-25 25-1,0-1 1,-25-24-16,25 25 0,0 0 15,0 0-15,25-25 16,0 0-16,0-25 16,0 25-1,-1-25-15,1 0 0,-25 1 16,25 24-16,0-25 0,-25-25 16,25 50-16,-25-25 15,0 1 1,-25 24-1,0 0 1,25 24-16,0 26 16,0-25-16,-25-25 15,25 25-15,0-1 0,0 1 0,0 0 16,0 0-16,25 0 0,-25-1 16,25 26-16,0-50 15,-25 25 1,0 0-1,-25-25-15,0 0 16,0 0-16,25-25 0,0 0 16,25 0-1,25 0 1,24-24 0,-24 24-16,570 75 625</inkml:trace>
  <inkml:trace contextRef="#ctx0" brushRef="#br0" timeOffset="193303.9442">8806 12477 0,'0'-25'31,"0"0"0,-25 25-15,25-25 0,-25 25-1,0 0 16,0 0-15,25 25-16,-24-25 16,-1 50-16,0-25 15,25-1 1,0 1-16,0 0 16,25-25-16,0 0 15,-1 0-15,1 0 16,25-25-16,-25 0 15,-1 25-15,1-24 16,-25-1 0,25 0-16</inkml:trace>
  <inkml:trace contextRef="#ctx0" brushRef="#br0" timeOffset="193788.1447">9004 12477 0,'0'-25'16,"25"0"0,-25 0-16,25 25 15,-25-24-15,0-1 16,-25 25 0,0 0-1,0 0-15,0 25 0,1-25 16,-1 24-16,0 26 15,0-25-15,25 0 16,0-1-16,0 1 0,25 0 16,0-25-16,0 0 15,24 0-15,-24-25 16,0 0-16,0 1 0,0-1 16,-1 0-16,26-25 0,-25 1 15,0 24-15,-1 0 0,-24-24 0,25 24 16,0-50-16,-25 50 15,25 1-15,-25-1 0,0 0 16,0 0-16,0 50 31,-25 0-31,0 0 0,25 24 0,-25-24 16,25 0-16,-24 49 0,-1-24 16,25-25-16,0 0 0,0 24 15,0-24-15,0 49 0,25-49 16,-25 0-16,24 0 0,-24 0 15,25-25-15,0 0 16,-25-25-16</inkml:trace>
  <inkml:trace contextRef="#ctx0" brushRef="#br0" timeOffset="196125.5183">10244 12055 0,'-24'0'62,"24"25"-46,-25-25-16,25 25 15,-25-1-15,25 1 16,-25 0-16,25 0 16,0 0-16,0 0 0,-25 24 15,25-24-15,0 0 0,0 0 16,0-1-16,0 1 0,0 74 15,0-74-15,0 0 16,0 0-16,25 24 0,0-24 16,0 0-16,0-25 0,-25 25 0,24 0 15,1-1-15,0-24 0,0 0 16,-25 25 0,-25-25-1,25-25 1,-25 25-16</inkml:trace>
  <inkml:trace contextRef="#ctx0" brushRef="#br0" timeOffset="207531.9323">10840 12427 0,'-25'-25'0,"25"1"32,-25 24-32,25-25 15,-25 25 17,0 0-17,25 25-15,-24-1 16,-1-24-16,0 25 15,0 0-15,25 0 16,-25 0 0,25-1-16,0 1 0,0 0 15,25-25 1,0 0-16,0 0 16,-25-25-16,25 25 15,-1-25-15,-24 1 0,25 24 16,-25-25-16,25 0 0,0 0 15,-25 0-15,0 50 47,0 0-31,0 0 0,0 0-16,0-1 0,0 1 15,0 0-15,25-25 16,-1 0 15,-24-25-31</inkml:trace>
  <inkml:trace contextRef="#ctx0" brushRef="#br0" timeOffset="208276.3862">11013 12204 0,'0'-25'0,"0"50"31,0 0-31,0 0 15,0-1-15,0 26 0,0-25 16,0 24-16,0-24 0,0 0 16,0 49-16,0-49 0,0 0 15,0 0-15,0-100 32,0 51-17,25-1-15,-25 0 0,0 0 16,25 0-16,0 25 15,-1 0-15,1 0 16,-25 25-16,0 0 16,0 0-16,0 0 15,0-1-15,-25-24 0,25 25 16,0 0-16,-24-25 0,-1 0 16,0 0-16,25-25 15,0 0 1,25 25-16,-25-24 15,25 24-15,-1-50 0</inkml:trace>
  <inkml:trace contextRef="#ctx0" brushRef="#br0" timeOffset="208615.7658">11311 12353 0,'0'25'0,"0"-1"15,-25 1 1,25 0-16,0 0 0,0 0 15,0-1-15,0 1 16,0-50 15,0-24-15,25 49-16,-25-25 0,25 0 0,0 0 16,-25 1-16,24-1 15,-24 50 16,0 24-31,0 1 16,-24-25-16,24-1 16,0 1-1,24-25-15,1-25 32,0 1-32,0-1 15,-25 0-15,25 0 0</inkml:trace>
  <inkml:trace contextRef="#ctx0" brushRef="#br0" timeOffset="209253.613">11534 12378 0,'0'24'16,"0"1"-16,-25 0 15,25 0-15,0 0 16,0-1-16,0 1 16,25-25-16,0 0 15,0 0-15,0 0 0,-1 0 16,1-25-16,0 1 15,-25-1-15,0 0 16,0 0-16,0 0 0,-25 1 16,0 24-1,1 0-15,-26 0 0,25 0 16,0 0-16,1 0 16,24 24-1,24-24-15,1 0 16,0 0-16,0 0 15,0-24-15,-1 24 0,1-25 16,0 25-16,0 0 16,0-25-16,-1 25 15,1 25 1,-25 24 15,0 1-31,0-25 16,0 0-16,0-1 15,0 1-15,0-50 32,25 25-32,-25-24 0,25-1 15,-25-25-15,25 25 16,-25 1 0,24-1-16,1 25 31,-25 25-31,0-1 31,0 1-31,0 0 16,0 0-16,0 0 15,0-1-15,0 1 0,25-25 32,-25-25-32,25 25 15,0-24-15,-25-1 0,24 0 16,1 0-16</inkml:trace>
  <inkml:trace contextRef="#ctx0" brushRef="#br0" timeOffset="210004.714">12080 12427 0,'0'25'47,"0"0"-47,0 0 16,0-1-1,0 1-15,0 0 16,25-25-16,-1-25 16,1 0-1,0 1-15,-25-1 0,25 25 16,-25-25-16,0 0 0,25 25 16,-25-25-16,0 50 15,0 0 1,0 0-1,0 0 1,0-1-16,25-24 16,-1 0-16,1 0 0,0 0 15,0-24-15,0 24 16,-1-25-16,1 0 0,0 25 16,-25-25-16,25 0 15,-50 1 16,0 24-31,0 0 16,1 0-16,-1 0 16,25 24-16,-25 1 15,25 0 1,25-25 0,0 0-16,-1 0 0,1 0 15,0 0-15,0 0 16,0 0-1,-25 25 1,-25 0 0,25-1-1,25 1 1,-1-25 0,-24-25-16,25 25 15,-25-24-15,0-26 0,25 50 0,-25-25 16,25 0-16</inkml:trace>
  <inkml:trace contextRef="#ctx0" brushRef="#br0" timeOffset="210192.3907">12675 12105 0,'-25'0'16,"25"24"-16,0 1 15,0 0-15,0 0 16,0 0-16,0 24 0,0-24 15,0 0-15,0 0 0,0 0 16,0 49-16,0-49 0,25 0 16,-25-1-16,0 1 15,25-25-15</inkml:trace>
  <inkml:trace contextRef="#ctx0" brushRef="#br0" timeOffset="211068.6462">13593 12229 0,'-25'-25'0,"0"25"16,1 0-16,-1 0 16,0 0-16,0 50 0,0-50 15,25 24-15,-24 1 0,24 0 16,0 0-16,0 0 0,0-1 16,24-24-1,1 0-15,0 0 0,0 0 16,-25-49-16,0 24 15,25 25-15,-25-25 0,0 0 16,0 50 15,0 0-31,0 0 0,0 0 16,0-1-16,0 1 16,24 0-16,1-25 0,0 0 15,0 0-15,0-25 16,-1 25-16,1-25 0,0 25 15,-25-24-15,25-1 0,0 0 16,-25 0-16,0 0 0,24 25 0,-24-24 16,0-1-1,-24 25 1,-1 25-16,0-1 16,0-24-16,0 25 0,25 0 15,0 0-15,-24 0 0,24-1 16,24 1-1,1-25-15,25 0 16,-25 0-16,-1-25 16,1 25-16,0-24 0,25-26 15,-26 25-15,1 0 0</inkml:trace>
  <inkml:trace contextRef="#ctx0" brushRef="#br0" timeOffset="211230.2639">14015 12105 0,'0'-50'15,"0"100"-15,24-100 0,-24 25 0,0 50 31,-24-25-31,24 25 16,0 0-16,-25-1 0,25 51 16,0-50-16,0 0 0,0-1 15,0 26-15,0-25 0,0 24 16,0-24-16,0 0 0,0 0 16</inkml:trace>
  <inkml:trace contextRef="#ctx0" brushRef="#br0" timeOffset="211897.3423">13841 12353 0,'0'0'0,"0"-25"0,25 0 31,0 25-31,-1 0 16,1 0-16,0 0 0,25-25 16,-26 25-16,1 0 0,0 0 15,0 0-15,0-24 0,-1 24 16,-24 24-1,0 1-15,0 25 0,0-25 16,0-1-16,0 1 16,0 0-16,0 0 0,0 0 15,0-75 17,0 0-17,0 26-15,-24-1 0,24 0 16,0-25-16,-25 26 0,25-26 15,0 25-15,0 0 0,0 0 16,25 25 0,-25 25-1,24-25-15,1 0 0,0 50 16,-25-25-16,25 0 16,0-1-16,-25 1 0,0 0 15,24-25-15,-24 25 0,0 0 16,25-1-16,-25 1 15,25-25 1,0 0-16,-25-25 16,25 1-16,-25-1 15,25 0-15,-25 0 16,24 0-16,1-24 0,-25 24 0,25 25 16,-25-25-16,25 0 15,0 25-15,-1 25 31,-24 0-31,0 0 16,25-25-16,-25 25 0,25-1 16,-25 1-16,25 0 15,-25 0-15,0 0 0,0-1 16,0 1-16,0 0 0,0 0 16,0 0-16,-25-25 15,25-25 1,0 0-16,-25 0 0,25 0 15,-25 1-15</inkml:trace>
  <inkml:trace contextRef="#ctx0" brushRef="#br0" timeOffset="212020.8577">14511 12080 0,'0'0'0,"0"-25"0,-25 25 16,25 25 0,25 0-1,0-25 1,-1 0-16,1 0 15,0 0-15,0 0 0</inkml:trace>
  <inkml:trace contextRef="#ctx0" brushRef="#br0" timeOffset="212440.0637">14932 12005 0,'0'0'0,"0"-24"0,-24 24 15,-1 24 1,0 26 0,25-25-16,0 0 0,0-1 15,0 26-15,0 0 0,0-1 0,0-24 16,0 25-16,0-25 0,0 24 15,0-24-15,0 0 0,0 0 16,0-75 0,-25 50-1,25-25-15</inkml:trace>
  <inkml:trace contextRef="#ctx0" brushRef="#br0" timeOffset="212568.5973">14759 12278 0,'49'0'31,"-24"0"-15,25 0-16,-25 0 0,-1-24 16,1 24-16,0 0 0,0 0 15,0 0-15</inkml:trace>
  <inkml:trace contextRef="#ctx0" brushRef="#br0" timeOffset="212824.4293">15032 12378 0,'0'0'0,"0"24"0,24-24 31,1-24-15,25-1-16,-25 0 15,-1 0-15,-24 0 0,25-24 16,-25 24-16,0 0 16,-25 25-1,1 0-15,-1 0 16,0 25-1,25 0-15,0 0 16,0-1 0,25-24 15</inkml:trace>
  <inkml:trace contextRef="#ctx0" brushRef="#br0" timeOffset="213063.7454">15255 12129 0,'0'-24'15,"0"-1"-15,0 0 16,-25 0 0,0 25 15,25 25 16,25-25-32</inkml:trace>
  <inkml:trace contextRef="#ctx0" brushRef="#br0" timeOffset="213578.3165">15404 12328 0,'0'25'16,"0"-50"-16,0 75 15,25-50 1,-25-25 0,24 0-16,1 25 0,-25-25 15,0 0-15,0 1 16,0-1-16,0 0 15,-25 25 1,1 0-16,24 25 0,-25-25 0,25 25 16,0-1-16,0 1 15,25-25 1,-1 25-16,1-25 16,0 0-16,0-25 0,0 25 15,24-49-15,-24 24 0,0 0 16,0 0-16,-25 0 15,24-24-15,-24 24 16,-24 25 0,-1 0-1,0 25-15,25-1 0,0 1 16,0 25 0,0-25-16,25 0 15,-25-1-15,25 1 0,-1 0 16,-24 0-16,0 0 0,0-1 15,-24-24 1,24 25-16,-25-25 16,0 0-16,0-25 15,25-24-15,0 24 16</inkml:trace>
  <inkml:trace contextRef="#ctx0" brushRef="#br0" timeOffset="213784.3996">15949 11857 0,'0'0'0,"25"24"16,-25 26-1,0-25-15,25 0 0,-25-1 16,0 1-16,25 25 0,-25 24 16,0-49-16,0 25 0,0-25 15,0 24-15,-25 26 0,-25-51 16,50 26-16,-24-25 0,-1 0 0,-25 24 15,1 1-15,24-25 16,-25-1-16</inkml:trace>
  <inkml:trace contextRef="#ctx0" brushRef="#br0" timeOffset="216280.7214">6871 15081 0,'0'0'0,"-25"0"16,50 0 109,0 0-125,0-25 0,-1 25 15,1 0 1,0 0-16,0 0 0,0 0 16,-1 0-16,1 0 15,0 0-15,0 0 16,0 0-16,-1 25 0,1-25 0,25 25 15,-25-25-15,-1 0 0,1 0 16,0 25-16,25-25 0,-26 0 16,26 25-16,-25-25 0,0 0 15,-1 0-15,51 0 0,-50 0 16,-1 0-16,1 0 0,0 0 16,25 0-16,-26 0 0,1 0 15,0 0-15,0 24 0,24-24 16,-24 25-16,0-25 15,0 0-15,0 0 0,24 0 16,-24 0-16,0 0 0,0 0 0,0 0 16,-1 0-16,26 0 0,-25 0 15,0 0-15,-1 0 0,26 25 16,-25-25-16,0 0 16,-1 0-16,1 0 0,0 0 15,25 25-15,-1-25 0,-24 0 16,0 0-16,0 0 0,24 0 0,-24 0 15,0 0-15,0 0 0,-1 25 16,26-25-16,-25 0 16,0 0-16,-1 0 0,1 0 15,25 0-15,-25 0 0,0 0 16,24 0-16,1-25 0,-1 25 16,-24 0-16,0 0 0,0 0 15,0 0-15,24-25 16,-24 25-16,0 0 0,24 0 15,-24 0-15,0 0 0,49 0 16,-49 0-16,0 0 0,0 0 16,0 0-16,49 0 0,-49 0 0,0 0 15,-1 0-15,1 0 0,0 0 16,25 0-16,-26 0 0,1 0 16,25 0-16,-25 0 0,24 0 15,-24 0-15,0 0 0,0-25 16,0 25-16,-1 0 0,26 0 15,-25 0-15,24-25 0,-24 25 0,0 0 16,25 0-16,-26 0 16,1-24-16,0 24 15,0 0-15,0 0 16,-1 0-16,1 0 0,0 0 16,0 0-16,-25-25 15</inkml:trace>
  <inkml:trace contextRef="#ctx0" brushRef="#br0" timeOffset="216569.0118">10492 14908 0,'25'0'31,"0"0"-31,0 0 16,0 24-16,-1-24 0,1 25 16,0-25-16,0 0 15,-25 25-15,25-25 0,-25 25 16,0 0-16,0-1 15,-25 1-15,0 0 16,0 0-16,0 0 16,1-1-16</inkml:trace>
  <inkml:trace contextRef="#ctx0" brushRef="#br0" timeOffset="219034.0052">6796 13866 0,'0'0'0,"0"25"15,-24 24-15,24-24 0,0 0 0,0 24 16,0 1-16,0-25 0,0 74 16,0-25-16,0-24 0,0 0 15,0-1-15,0 51 0,0-51 16,0 1-16,0-1 16,0-24-16,0 25 0,0-1 0,0-24 15,0 0-15,0 0 0,0-75 31,0 25-15,0-49-16</inkml:trace>
  <inkml:trace contextRef="#ctx0" brushRef="#br0" timeOffset="219356.623">6896 13891 0,'0'0'0,"0"-25"0,-25 25 32,0 0-32,0 25 0,0-1 15,1 1-15,-1 0 0,0 0 16,0 24-16,0-24 0,1-25 16,-1 25-16,25 0 0,-25-25 15,25-25 1,25 0-16,0 0 15,-1 1 1,1 24-16,0 0 0,0 24 16,0 1-16,-25 0 15,24 0-15,26 24 0,-25 1 16,0-25-16,0 0 0,24-1 16,-24 1-16,49 25 0</inkml:trace>
  <inkml:trace contextRef="#ctx0" brushRef="#br0" timeOffset="220062.8786">10914 15230 0,'-25'0'16,"0"0"-1,50 0 17,25 0-32,-1 0 15,-24 0-15,0 0 0,0 0 16,0 0-16,-1 0 0,26-25 15,-25 25-15,-25-25 16,0 1-16,-25-1 16,0 0-1</inkml:trace>
  <inkml:trace contextRef="#ctx0" brushRef="#br0" timeOffset="220233.7628">11038 15032 0,'-25'0'16,"25"24"-16,-25 1 15,25 0-15,0 0 16,0 0-16,0-1 0,0 1 16,0 0-16,0 25 0,25-50 15,-25 24-15,25 1 0,0 0 0,0-25 16,24 25-16,1-25 0,-25 0 16,24 0-16,-24-25 0,50-25 15</inkml:trace>
  <inkml:trace contextRef="#ctx0" brushRef="#br0" timeOffset="224971.1729">6796 14610 0,'25'-25'109,"0"25"-109,0 0 31,0 0 0,0 0-15,-1 0 15,1 0-15,-25 25 15,25-25-15,-25 25-1,25-25-15,0 0 32,-1 25-1,1-1-15,-25 1-1,25-25-15,-25 25 16,25-25-1,0 0 1,-1 0 15,1-25-31,0 0 16,-25 1 0,25 24-16,-25-25 15,25 25 1,-1 0 15,1 0-15,-25-25-16,25 25 15,0 0-15,0 0 32,-25 25-17,24 0-15,-24-1 31,25-24-31,0 0 16,-25 25-16,25-25 16,-25 25-1,25-25 32,-25-25-31,24 25-16,-24-25 0,25 25 0,-25-24 15,25 24 1,-25-25-16,25 25 31,0-25 1,-1 25-32,1-25 15,0 25 16,-25 25-31,0 0 16,25-25 0,0 25-1,-1-1 1,-24 1 15,25-25-31,-25 25 31,25-25-15,0 0 0,-25 25-1,25-25-15,-25 25 32,24-25-32,1 0 31,0 0-16,0 0 1,0 0 0,-25-25-1,25 25 1,-1 0-16,-24-25 16,25 25-1,0 0 1,0 0-1,0 0 1,-25-25 0,24 25-16,1 0 15,-25 25 1,25-25-16,-25 25 0,25-25 16,-25 25-16,25-25 15,-25 24-15,24-24 16,-24 25-16,25-25 15,0 0 1,-25-25 0,25 25-16,0 0 15,-25-24-15,24-1 16,-24 0 0,25 25-16,-25-25 15,25 25-15,0 0 31,0 0-15,-1 25 0,1-25-1,0 25-15,0 0 16,-25-1-16,25-24 16,-25 25-16,24-25 15,1 0 1,0 0-1,0 0-15,0 0 16,-25-25-16,24 25 0,1 0 16,-25-24-16,25 24 15,-25-25-15,25 25 16,-25-25 0,25 25-16,-25-25 15,24 25-15,-24-25 16,25 25-16,0 0 15,0 0 1,-25 25-16,0 0 16,25-25-16,-25 25 15,25-25-15,-25 25 0,24-25 16,1 0-16,-25 24 16,25-24-16,0 0 15,0 0 1,-1 0-1,1-24-15,0 24 16,-25-25-16,25 25 16,0-25-1,-1 0 1,1 25 31,-25 25-47,25-25 15,-25 25 1,25-25-16,-25 25 16,25-25-1,-1 24-15,1-24 16,0 0 0,0-24-16,0 24 15,-1-25-15,-24 0 16,25 25-16,-25-25 15,25 25-15,-25-25 32,25 25-17,-25 25 1,0 0 0,0 0-1,25-25 1,-1 0-1,-24-25-15,25 25 0,-25-25 16,25 25-16,0 0 16,0 0-1,-1 25 17,1-25-1,0 0 0,0 0-31,0 0 16,-25-25-1,24 25-15,-24-25 0,25 25 16,0 0 0,0 0-1,0 0 1,-25 25-1,25-25-15,-1 0 16,1 0 0,0 0-1,25 0-15,-26-25 16,1 25-16,0 0 0,0-24 16,24 24-16</inkml:trace>
  <inkml:trace contextRef="#ctx0" brushRef="#br0" timeOffset="227333.4384">13246 13593 0,'-25'-25'16,"25"0"0,0 50 30,0 0-30,0 0-16,0 24 0,0-24 16,0 0-16,0 25 0,0-26 15,0 26-15,-25 24 0,25-24 16,0 0-16,0-1 0,0 26 16,0-26-16,-25 50 0,25-24 0,0-25 15,0-1-15,0 1 0,-25 24 16,25-49-16,0 0 0,-24 24 15,24-24-15,0 0 0,0 0 16,0 0-16,-25-25 0,25-25 16,0 0-1,0 0-15,0-24 0,0 24 16,0-25-16</inkml:trace>
  <inkml:trace contextRef="#ctx0" brushRef="#br0" timeOffset="227596.4646">13271 13593 0,'0'0'0,"0"-25"16,-25 25-16,0 25 15,0 25 1,0-1-16,0-24 0,1 0 16,-1 0-16,0-1 0,-25 26 15,50-25-15,-24 0 0</inkml:trace>
  <inkml:trace contextRef="#ctx0" brushRef="#br0" timeOffset="227744.1009">13196 13643 0,'25'0'16,"-50"0"-16,50 24 0,-25 26 0,0-25 15,25 0-15,-25-1 0,0 1 16,49 50-16,-49-51 0,25 1 16,0 25-16,0-25 0,0-1 0,24 51 15,-24-50-15</inkml:trace>
  <inkml:trace contextRef="#ctx0" brushRef="#br0" timeOffset="228604.0587">13146 14833 0,'-24'0'0,"24"25"94,24-25-94,1 0 0,0 0 16,0 0-1,0 0-15,0 0 0,-1 0 16,1 0-16,25 0 0,-25 0 16,-1 0-16,26 0 0,-25 0 15,49-25-15,-24 25 0,-25 0 0,24 0 16,1 0-16,-25 0 0,74 0 16,-50 0-16,-24 0 0,25 0 15,-25 0-15,49 25 0,-24-25 16,-26 0-16,1 25 0,25-25 15,-25 0-15,24 25 0,1-1 16,-25-24-16,0 0 0,24 0 16,26 0-16,-51 0 0,26 0 0,-25 0 15,24 0-15,-24 0 16,50 25-16,-26-25 0,-24 0 16,0 0-16,0 0 0,49 0 15,-49 0-15,0 0 0,24 0 0,-24 0 16,0 0-16,49 0 0,-24 0 15,-1 0-15,-24 0 0,25 0 16,24 0-16,-49 0 0,0 0 16,25 0-16,-26 0 0,1 0 15,50 25-15,-51-25 0,1 0 16,25 0-16,-1 0 0,26 0 16,-50 25-16,24-25 0,1 0 15,-25 0-15,24 25 0,1-25 16,-25 0-16,24 24 0,-24-24 15,0 0-15,24 0 0,-24 25 0,0-25 16,0 0-16,0 0 16,24 0-16,-24 0 15,0 0 1,-50 0 0</inkml:trace>
  <inkml:trace contextRef="#ctx0" brushRef="#br0" timeOffset="228836.8596">16346 14932 0,'0'25'15,"50"-25"1,-25 25-16,0-25 0,-1 0 15,1 25-15,25 0 0,-50-1 16,0 1-16,-25 0 16,0 0-1,0-25-15,1 25 0,-26-25 16,0 0-16,-49 24 0</inkml:trace>
  <inkml:trace contextRef="#ctx0" brushRef="#br0" timeOffset="233621.0436">13345 14511 0,'0'25'47,"25"-25"-47,0 0 15,-25 24 16,24-24-31,1 0 16,0 0 0,0 0-1,0 0 1,-1 0 15,1 0-15,0 0-1,0 0-15,0 0 16,-1 0-16,1 0 31,-25-24-15,25 24 0,-25-25-16,25 25 15,0-25-15,-25 0 16,24 25-1,-24-25 1,25 25-16,-25-24 16,25-1-1,-25 0-15,25 0 16,-25 0-16,0 0 16,25 25-16,-25-24 15,0-1 1,24 25-16,-24-25 0,0 0 15,0 0 1,25 1-16,-25-1 16,0 0-1,25 0 1,-25 0 0,0 1-16,25 24 15,-25-25-15,0 0 16,0 0-16,0 0 15,0 1 1,25-1 0,-25 0-16,0 0 15,0 0-15,0 1 16,24-1-16,-24 0 16,0 0-16,0 0 0,0 1 15,25-1-15,-25 0 0,0 0 16,0 0-16,0 1 0,0-26 15,0 25-15,0 0 0,0 1 16,0-1-16,0 0 0,0-25 16,0 26-16,0-1 15,0 0-15,0 0 0,25 0 16,-25 0-16,0 1 0,0-1 16,0 0-16,0 0 15,0 0 1,25 25-16,0-24 31,-1-1-15,-24 0-1,25 25-15,-25-25 16,25 25 62,-25 25-78,0 0 31,25-25-31,-25 25 16,0-1 0,25-24-1,-25 25 1,0 0-1,0 0 1,0 0 0,0-1-1,24-24-15,-24 25 16,0 0 0,0 0-1,0 0 1,0 0-1,0-1 1,0 1 0,0 0-1,0 0 1,0 0-16,0-1 16,0 1-1,0 0-15,0 0 31,0 0-15,0-1 0,-24 1-1,24 0-15,0 0 16,0 0 0,-25-25-16,25 24 15,0 1 1,0 0-1,0 0-15,0 0 16,0-1 0,0 1-1,0 0 1,0 0 0,0 0-1,0-1 1,0 1-1,0 0 1,0 0-16,0 0 16,0-1-16,0 1 0,0 0 15,0 0 1,0 0-16,0-1 31,25 1-15,-25-50 31,0 1-47,0-1 31,0 0-31,0 0 16,24 0-16,-24 1 0,25 24 15,-25-25-15,0 0 16,25 0-16,-25 0 15,25 25-15,-25-24 16,25-1-16,-25 0 0,0 0 16,0 0-1,0 50 32,0 0-47,0 0 16,0 0-1,0-1-15,0 1 16,0 0-16,0 0 16,0 0-1,25-25-15,-25 24 16,24-24-16,1 0 31,0 0-15,-25-24-16,25-1 0,-25 0 15,25 0 1,-25 0-16,0 1 0,24-1 16,-24 0-16,0 0 31,25 25-15,-25 25-1,0 0-15,0 0 16,0-1-16,0 1 15,0 0 1,25-25 15,-25-25-31,0 0 0,25 1 0,0-1 16,-25 0-16,0 0 16,24-24-16,-24 24 15,25 0-15,-25 0 0,0 0 16,0 1-16,0-1 15,0 0-15,0-25 16,0 26-16,0-1 16,0 0-16,0 0 15,0 0-15,25 1 16,-25-1 0,25 0-1,-25 0-15,25 0 0,-25 1 0,0-1 16,24 0-16,-24 0 0,0-25 15,25 26-15,-25-1 16,25 0-16,-25-25 16,25 26-16,-25-1 0,25 0 15,-25 0 1,0 50 15,0 0-31,-25-25 0,25 25 16,0-1-16,0 1 0,0 0 15,0 0-15,0 0 0,0-1 16,0 26-16,0-25 0,0 0 16,0 24-16,0-24 0,0 25 15,0-25-15,0-1 0,0 26 16,25-25-16,-25 0 0,0 24 16,0-24-16,0 0 0,0 0 15,0-1-15,0 26 0,0-25 0,0 0 16,0-1-16,0 1 0,0 0 15,-25 0 1,25 0 0,25-25 15,-25 24 16,24-24-32,-24 25 1,0 0 0,0 0-16,0 0 15,-24-1-15,24 1 0,-25 0 16,25 0 0,0 0-16,0-1 15,25-24-15,-25 25 16,24-25-16,-24 25 15,0-50 17,25 0-32,-25 1 15,0-1 1,0 0 0,0 0-1,0 0 1,0 1-1,0 48 1,0 1 0,0 0-1,0 0-15,0 0 16,0-1 0,25-48 62,0 24-31,-25 24-32,0 1 1,25 0-16,-25 0 15,0 0 1,24-25 31,1-25-31,0 25 15,-25 25 0,0-1-15,25-24-1,0 0 1,-1 0 0,-24-24-16,25 24 31,0 0-16,0 0 17,0 0-17,-1 24 17,-24 1-17,25-25 1,0 0-1,0 0 1,0 0 0,-25 25 15,0 0-31,25-25 16,-25 25-16,24-25 15,1 0-15,0 0 16,0 0-16,0 0 15,-1 0 1,1 0-16,0 0 47,0 0-47,0 0 16,-25 25-16,24-25 15,1 0-15,0 0 0,0 0 16,0 0-16,-25 24 15,24-24-15,1 0 0,0 25 16,0-25-16,0 25 16,-1-25-16,1 0 15,-25 25-15,25-25 16,0 0-16,0 0 0,-1 0 16,1 25-1,0-25 1,0 24-1,0-24-15,-1 0 16,1 0-16,0 0 0,0 0 16,0 0-16,-1 0 0,26-24 15,-25 24-15,0 0 16,0 0-16,-1 0 16</inkml:trace>
  <inkml:trace contextRef="#ctx0" brushRef="#br0" timeOffset="242551.4835">13295 13791 0,'0'-24'15,"-24"24"-15,24-25 16,0 0 46,-25 25-15,50 0 0,-25-25-47,24 25 16,1 0-1,0 0-15,0 0 16,0 0 0,-1 0-16,1 0 15,0 0-15,0 0 16,0 0-16,-1 0 16,1 0-16,0-25 15,0 25-15,0 0 0,-1 0 16,1 0-16,0 0 15,0 0-15,0-24 16,24 24-16,-24 0 0,0 0 16,-25-25-16,25 25 0,24 0 15,-24 0-15,0 0 0,0 0 16,-1 0-16,1 0 16,0 0-1,0 0 1,0 0-16,24 0 15,-24 0-15,0 0 16,0 0-16,24 0 16,-24-25-16,0 25 15,0 0-15,0 0 16,-1-25 0,1 25-16,0 0 15,0 0-15,0 0 0,24 0 16,-24 0-16,0 0 15,0-25 1,-1 25-16,1 0 0,0 0 16,0 0-16,0 0 0,-1 0 15,1 0 1,0 0-16,0 0 16,0 0-1,24 0 1,-24 0-16,0 0 0,0 0 0,24 0 15,1 0-15,-1 0 0,-24 0 0,0 0 16,0 0-16,49 0 0,-49 0 16,0 25-1,0-25-15,0 0 16,-1 0-16,1 0 16,0 0-1,0-25-15,-50 25 78,0 0-78,0 0 16,1 0-16,-1 0 16,0 0-16,-25 0 0,25 0 15,1 0-15,-1 0 16,-25 0-16,1 0 0,24 0 15,-25 0-15,25 0 0,-24 0 0,24 0 16,-74 0-16,74 0 0,-25 0 16,26 0-16,-26 0 0,25 0 15,-49 0-15,24 0 0,25 0 16,-24 0-16,24 0 0,-49 0 16,49 0-16,0 25 0,-25-25 0,25 0 15,1 0-15,-51 0 0,50 0 16,-24 25-16,24-25 0,0 0 15,-49 0-15,49 0 0,0 0 16,0 0-16,1 0 0,-1 0 16,0 0-16,0 0 0,0 0 15,1-25-15,-1 25 16,0 0-16,0 0 0,0 0 16,1 0-1,48 0 79,1 0-94,0 0 0,0 0 0,24 0 16,-24 0-16,0 0 0,25 25 15,-1-25-15,-24 0 0,49 0 16,-24 0-16,-25 0 0,24 0 15,-24 0-15,50 25 0,-51-25 16,1 0-16,0 0 0</inkml:trace>
  <inkml:trace contextRef="#ctx0" brushRef="#br0" timeOffset="243875.4818">11534 13295 0,'-25'0'0,"1"25"31,24 25-31,0-25 16,0-1-16,0 1 0,0 0 15,0 0-15,-25 24 0,25 1 16,0-25-16,0 0 15,0-1-15,0-48 32,-25 24-32,25-25 0,-25 0 15,0 0 1,1 0-16,-1 1 16,50 24 15,-1 0-31,1 0 15,0 0-15,0 0 0,0 0 16,-1 0-16,1 0 16,0-25-16,0 25 0,-25 25 15,0-1 1,0 1 0,-25 0-16,25 0 0,0 0 15,0-1-15,0 1 16,0-50 31,0-24-47,25 24 15,-25 0-15,25 0 16,-1 1-16,-24-1 16,25 25-16,0 0 31,-25 25-16,0-1-15,0 1 16,25-25 15,-25 25 1,0 0-17,0 0 1,25-25 15,-1 0-31,1 0 16,0-25-16,-25 0 15,0 0-15,0 0 16,0 1-16,0-1 16</inkml:trace>
  <inkml:trace contextRef="#ctx0" brushRef="#br0" timeOffset="244631.1681">11807 13593 0,'0'25'15,"0"0"16,25-25-15,0 0 0,-1-25-16,-24 0 15,25 25-15,-25-25 16,25 25-16,-25-25 16,-25 25-1,0 0-15,25 25 0,-24-25 16,24 25-1,0 0-15,24-25 16,1 0 0,0 0-16,0-25 15,0 25-15,-25-25 16,24 25 0,-24 25 30,0 0-46,0-50 32,25 25-17,-25-25-15,0 0 16,25 1-16,0 24 0,-25-25 16,0 0-16,0 0 15,0 50 48,0 0-63,0 0 15,0-1 1,-25-24-16,25 25 0,25-25 31,0 0-15,-1 0-16,1 0 0,-25 25 15,0 0 1,0 0-16,-25-25 16,25 24-16,0 1 0,-24-25 15,-1 25-15,25-50 32,25 0-32,-1-24 15,-24 24-15,25 0 16,-25 0-16</inkml:trace>
  <inkml:trace contextRef="#ctx0" brushRef="#br0" timeOffset="245440.0522">12229 13395 0,'-50'99'0,"100"-198"0,-50 74 16,0 50 15,0-1-31,0 1 0,0 0 16,0 0-16,0 0 15,0-1-15,0 1 0,0 0 0,0 0 16,25 0-16,-1-25 15,-24-25 1,25 0 0,-25 0-16,25 0 15,-25 50 17,0 0-17,0 0 1,0 0-1,25-25-15,0 0 16,-1-25 0,1 25-16,0-25 15,0 25 1,-25-25-16,0 50 31,0 0-15,25-25 15,-1 0-31,-24-25 16,25 25-16,-25-25 15,0 0 1,-25 25-16,1 0 16,-1 0-16,0 0 15,25 25 16,25-25-15,0 0-16,-1 0 16,1-25-16,0 25 15,0-24-15,0-1 16,-1 25-16,-24-25 0,25 25 16,0-25-1,-25 0 1,0 1-1,0-1 1,0 0 0,0 50-1,-25 0 1,25-1-16,0 1 16,-25 25-16,25-25 0,0-1 15,0 1-15,0 0 16,0 25-16,0-26 0,25-24 15,-25 25-15,0 0 16,25-25-16,0 0 16,-25-25-16</inkml:trace>
  <inkml:trace contextRef="#ctx0" brushRef="#br0" timeOffset="245775.4141">12824 13643 0,'0'0'15,"25"-25"-15,-25 0 16,0 0-1,-25 25 1,0 0 0,0 25-1,1-25-15,24 25 16,-25-25-16,25 25 0,0-1 16,25-24-16,-1 0 15,1 0-15,0-24 0,25-26 16,-50 25-16,0 0 15,24 1-15,-24-1 0,0 0 16,25-25-16,-25 26 16,0-1-16,0 50 15,-25-25 1,25 24-16,0 1 0,-24 50 16,24-51-16,-25 1 0,25 0 15,0 0-15,0 0 0,0 24 0,0-24 16,0 0-16,0 0 0,-25-25 15</inkml:trace>
  <inkml:trace contextRef="#ctx0" brushRef="#br0" timeOffset="288839.1962">16173 12353 0,'-25'0'0,"25"25"109,25-1-77,-1-24 15,1 0-16,-25 25-31,25-25 15,0 0 1,0 0 0,-25-25-1,24 1-15,1 24 16,0-25-16,0 25 0,0-25 16,0 0-1,-1 25-15,-24-25 16,25 1-16,0 24 0,-25-25 15,25 25-15,-25-25 16,25 25-16,-1 0 16,-24-25-16,25 25 31,-25-25-31,-25 0 109</inkml:trace>
  <inkml:trace contextRef="#ctx0" brushRef="#br0" timeOffset="289113.5212">16495 12055 0,'0'-25'0,"25"25"16,0 0 0,0 0-16,-1 0 15,1 0-15,25 25 0,-25 0 16,-25 0-1,0 24-15,0-24 16,0 0-16,-25-25 0,25 25 16,-25 24-16,25-24 0,-25 0 15,25 0 1,0-50 0</inkml:trace>
  <inkml:trace contextRef="#ctx0" brushRef="#br0" timeOffset="291839.1042">17140 11956 0,'25'-25'31,"-25"0"-15,25 25-1,-25-25-15,0 1 16,-25 24-1,0 0 1,0 0-16,0 0 16,25 24-16,-24-24 15,24 25-15,-25 0 0,0-25 0,25 25 16,0 0-16,-25-1 0,25 26 16,0-25-1,0 0-15,25-25 16,0 0-1,0 0-15,-1-25 16,1 0-16,0 25 0,-25-25 0,25 0 16,0-24-16,-1 24 15,-24 0-15,25 0 0,-25 1 0,25-1 16,-25-25-16,25 25 0,-25 1 16,0-1-16,0 0 15,0 0-15,-25 25 16,25 25-1,-25 0-15,25 0 16,-25-25-16,25 24 0,0 26 16,0-25-16,0 0 0,0-1 15,0 51-15,0-50 16,25-1-16,-25 1 16,25-25-16,0 25 0,0-25 15,-1 0-15,1 0 16,0-25-16,0 25 0,-25-25 0,25 1 15,-25-1-15,24 0 0,-24 0 16,0 0-16,25 1 0,-25-1 16,0-25-16,0 25 15,-25 25-15,1 0 16,-1 25 0,0 0-1,25 0-15,0 0 0,-25-1 0,25 1 16,0 0-16,25-25 15,-25 25-15,25-25 0,-25 25 16,49-25-16,-24 0 16,0 0-16,0-25 15,0 0-15,0 0 0</inkml:trace>
  <inkml:trace contextRef="#ctx0" brushRef="#br0" timeOffset="292053.0504">17735 11559 0,'0'0'0,"0"-25"16,-24 25-16,24 25 15,0 0 1,0 0 0,0 24-16,0-24 0,24 25 15,-24-26-15,0 1 0,0 25 0,0-25 16,0-1-16,0 1 0,-24 0 15,24 0-15,-25-25 16</inkml:trace>
  <inkml:trace contextRef="#ctx0" brushRef="#br0" timeOffset="292203.8008">17587 11807 0,'-25'0'0,"50"0"31,-1 0-31,1-25 16,0 25-16,49-25 0,-49 25 16,0 0-16,0 0 0,0-24 15</inkml:trace>
  <inkml:trace contextRef="#ctx0" brushRef="#br0" timeOffset="292546.3718">17934 11956 0,'0'-25'16,"0"0"0,25 25-1,-25-49-15,0 24 16,0 0-1,0 0-15,-25 25 32,0 0-32,0 0 0,25 25 0,-25-25 15,25 25-15,-24 0 0,24-1 16,0 1-16,0 0 16,24 0-16,1-25 15,0 0-15,0 0 16,0 0-16,24-25 0,-24 25 15,0-25-15,0 0 0,-1 25 16</inkml:trace>
  <inkml:trace contextRef="#ctx0" brushRef="#br0" timeOffset="292744.4386">18207 11807 0,'99'-99'31,"-223"198"-31,149-99 0,49-99 16,-99 99-16,0 25 15,1-1 1,-1-24-16,25 25 0,0 0 0,-25-25 15,25 25-15,0 0 0,0-1 16,0 1-16,25-25 16,0 0-16,-1 0 15,1 0-15,0 0 0,-25-25 16,50 1-16,-26-1 0,1 0 16,0 0-16,0 0 0</inkml:trace>
  <inkml:trace contextRef="#ctx0" brushRef="#br0" timeOffset="292920.0965">18579 11559 0,'25'-50'0,"-50"100"0,50-124 16,-25 98 15,0 1-31,-25 0 16,25 0-16,0 0 0,0-1 16,0 26-16,0-25 0,0 24 15,0-24-15,0 0 0,0 25 16,25-26-16,-1 1 15</inkml:trace>
  <inkml:trace contextRef="#ctx0" brushRef="#br0" timeOffset="293062.5134">18479 11733 0,'0'-25'0,"25"25"15,0 0 1,0 0-16,0 0 15,49-25-15,-49 25 0,0 0 16,0 0-16</inkml:trace>
  <inkml:trace contextRef="#ctx0" brushRef="#br0" timeOffset="294126.8125">17214 12378 0,'-24'0'16,"24"24"15,0 1-31,0 0 0,0 0 15,0 0-15,0 49 0,0-49 16,0 0-16,0-1 0,0 1 16,-25 25-16,25-25 0,0-1 15,-25-24 1,25-24-16,0-1 16,0 0-16,-25-25 15,25 1-15,0 24 0,0 0 0,0 0 16,50-24-16,-25-1 0,-1 50 15,-24-25-15,25 1 0,0 24 16,25-25-16,-26 25 0,1 0 16,0 0-16,0 0 15,-25 25-15,0-1 0,0 1 16,0 0-16,-25 0 0,-25 0 16,50-1-16,-24 1 0,-1-25 0,25 25 15,-25-25 1,0 0-16,25-25 15,50 0-15,-50 1 16,25-1-16,-25 0 0,24 0 0,1 0 16,25 1-16,-25-1 0,-1 0 15,1 0-15,0 25 0,0-25 16,0 25-16,0 0 16,-1 0-16,-24 25 15,0 25-15,0-25 16,0-1-16,-24 1 0,24 0 15,0 0-15,-25-25 0,25 25 16,0-1-16,0-48 31,25 24-31,-25-25 0,24 25 16,1-25-16,0 0 0,0-24 16,0 49-16,-1-25 0,1 0 15,-25 0-15,25 0 0,0 1 16,-25-1-1,0 50 17,0-1-32,0 1 0,0 0 15,-25-25 1,25 25-16,0 0 16,25-1-16,0-24 15,-1 0 1,1 0-1,-25-24-15,25 24 16,-25-25-16,25 0 0,0 0 16,-25 0-1,0 1-15,0-1 16,-25 25 0,0 0-16,0 0 15,0 25-15,1-1 16,-1 1-16,25 0 0,-25 0 15,25 0-15,0-1 0,0 1 16,25-25-16,0 0 16,-1 0-16,1 25 0,0-25 15,0 0-15,0-25 0,24 0 16,-49 1-16,25-1 16,0 25-16,-25-25 0,25 0 15</inkml:trace>
  <inkml:trace contextRef="#ctx0" brushRef="#br0" timeOffset="295353.0199">18107 12254 0,'0'0'31,"0"24"-15,0 1-16,0 0 15,0 0-15,0 0 0,0-1 16,0 1-16,0 0 16,25-25-1,0-25 1,-25 0-16,25 1 15,0-1-15,-1 0 16,-24 0-16,0 0 0,25 25 16,-25-24-16,25 24 0,-25-25 0,25 0 15,0 25 17,-25 25-32,0 0 15,0-1-15,0 1 16,0 0-16,24 0 15,-24 0-15,0-1 16,0 1 0,0 0-16,0-50 31,0 0-31,0 1 16,0-1-16,0-25 15,0 25-15,0 1 0,0-1 16,0-25-16,-24 25 15,-1 25 1,0 0 0,25 25-16,0 0 15,25-25 1,0 25 0,-1-25-16,1 0 0,0 0 15,0 0-15,24 0 0,-24 0 16,0 0-1,0 0-15,-25 25 32,0-1-32,-25 1 0,25 0 15,0 0 1,0 0-16,25-1 16,25-24-1,-26 0-15,1-24 16,0 24-16,0-50 0,0 25 15,-25 0-15,0 1 16,0-1-16,-25 25 0,25-25 16,-50 25-16,25 0 15,1 25 1,-1 0-16,25-1 16,49-24-1,1 0-15,-25 0 16,0-24-16,-1 24 15,1-25-15,25 25 0,-25 0 16,-1 0-16,-24 25 31,0-1-15,0 1 0,0 0-16,0 0 15,25-25 1,0 0-1,0-25-15,0 25 16,-25-25-16,24 25 16,-24 25 31,25 0-16,-25-50-16,25 25-15,0-50 16,-25 26-16,25-1 0,-25 0 16,24 0-16,-24 0 0,0 0 15,0 1-15,0-1 16,0 50 15,-24-25-15,24 24-16,0 1 0,-25 25 0,25-25 15,0 0-15,0-1 16,-25 1-16,25 0 16,0 0-1,25-25-15,0 0 0,-1 0 16,1 0-16</inkml:trace>
  <inkml:trace contextRef="#ctx0" brushRef="#br0" timeOffset="295879.3685">19422 12278 0,'0'-24'31,"25"-1"1,-50 25-17,0 0 1,0 0-16,1 0 15,-1 0-15,25 25 16,0-1-16,0 1 31,0 0-31,0 0 16,25 0 0,-25-1-1,24-24 1,1 0-16,0 0 15,0 0-15,-25-24 0,25 24 0,-1-25 16,-24 0-16,25 0 0,-25 0 16,25 1-16,-25-1 15,25 25-15,-25-25 0,0 50 32,0 0-17,0 24-15,0-24 0,-25 0 16,25 0-16,0-1 0,-25 51 15,25-1-15,-25-24 16,1 24-16,-1 1 16,25-26-16,-25 1 15,0-1-15,0-24 0,1 0 16,-1-25-16,0 0 0,0 0 16,-24 0-16,24-25 0,-74 0 15,24 1-15</inkml:trace>
  <inkml:trace contextRef="#ctx0" brushRef="#br0" timeOffset="296604.0787">17165 12998 0,'0'-25'0,"0"50"0,25-25 31,-25 24-15,24 1-16,-24 0 15,0 0-15,0 0 0,25-1 16,0-24-1,0 0-15,0 0 16,-1-24-16,26-26 16,-25 50-16,0-25 0,-25 0 15,24 1-15,1-1 0,-25 0 16,25 25-16,-25 25 31,-25-25-31,25 25 0,0-1 0,0 1 16,0 0-16,0 0 15,25-25-15,0 0 32,0 0-32,0-50 0,-1 50 15,-24-25-15,25 1 0,-25-1 16,0 50 31,25-1-47,-25 1 15,0 0-15,0 0 0,25-25 32,0-25-17,-1 0 1,1 0-16,0 1 0,0-1 16,0 0-1,-25 50 1,0 0-16,0-1 15,0 1-15,0 25 16,0-25-16,0-1 16,24-24-1,1-49-15,0 49 16,-25-25-16</inkml:trace>
  <inkml:trace contextRef="#ctx0" brushRef="#br0" timeOffset="296836.0631">18033 12725 0,'-25'0'0,"25"25"16,0 24-16,0-24 15,0 0-15,0 0 16,0-1-16,25 1 0,-25 25 0,0-1 15,0-24-15,0 0 0,25 0 16,-25 0-16,0-1 0,0 1 16,25-50-1</inkml:trace>
  <inkml:trace contextRef="#ctx0" brushRef="#br0" timeOffset="297055.228">18207 12923 0,'-25'25'0,"0"-25"16,0 0-16,0 0 0,1 0 16,-1 25-16,0-25 15,0 25-15,25-1 16,25 1 0,0-25-1,24 25-15,-24-25 16,0 0-16,0 0 0,0 0 15,-1 0-15,1 0 16,-25-25-16</inkml:trace>
  <inkml:trace contextRef="#ctx0" brushRef="#br0" timeOffset="297367.3882">18306 12923 0,'0'25'16,"0"0"-16,0 0 0,0-1 0,0 1 15,0 0 1,0 0-16,25-25 31,-25-25-31,24 25 16,-24-25-16,0 0 0,25 1 0,0-1 16,-25 0-16,25 25 0,-25-25 15,25 25 1,-25 25-1,0 0-15,0 0 0,0-1 16,0 1-16,0 0 16,0 0-1,24-25-15,-24-25 16,25 25-16,0-25 16,0 0-16,0 1 0</inkml:trace>
  <inkml:trace contextRef="#ctx0" brushRef="#br0" timeOffset="298252.6421">18628 12898 0,'-49'75'0,"98"-150"0,-49 100 16,-24 0 0,24 0-1,0 0-15,-25-25 0,25 24 16,0 1-16,25-25 16,-1 0-1,26-25-15,-50 1 16,0-1-16,25 0 15,-25 0-15,0 0 0,-25 1 16,0 24 0,0 0-16,1 24 15,24 1 1,24-25 0,1 0-16,0 0 15,0 0-15,0 0 0,-1-25 16,26 25-16,-50-24 0,25 24 15,-25 24 17,0 1-17,0 0-15,0 0 16,25-25 15,-1-25-15,1 0-16,-25 0 0,25 1 15,0 24-15,-25-25 16,0 50 15,25-1-31,-25 1 16,0 0 0,24-25-16,1 0 15,0-25 1,0 0-16,0 1 15,-1-1 1,1 25-16,-25-25 16,-25 25-1,1 0 1,48 0 31,1 0-16,0 25-15,-25 0-1,25-1 1,-25 1 0,25-25-16,-1 0 15,1 0-15,25-25 16,-25 1-1,-1-1-15,1 0 0,0 0 16,0 25-16,-25-25 16,25 25-16,-25 25 15,-25 0-15,25 0 16,-25-25 0,0 25-16,25-1 0</inkml:trace>
  <inkml:trace contextRef="#ctx0" brushRef="#br0" timeOffset="299008.0166">17884 13593 0,'0'-25'16,"-25"25"-16,1 0 16,-1-25-16,0 25 15,0 0-15,0 25 16,1 25-16,-1-50 15,0 25-15,25-1 0,-25 1 0,25 0 16,-25 0-16,25 0 16,50-25-1,-25 0-15,0-25 0,-1 0 16,1 0-16,0 0 0,-25 1 0,50-26 16,-50 25-16,0 0 15,24 25-15,-24 25 16,-24-25-16,24 25 15,0 0-15,-25 24 0,25 1 16,0-25-16,0 0 16,0-1-16,49 1 0,-24-25 15,0-25-15,0-24 16,0 24-16,-25 0 16,24 0-16,1 1 0,0-1 15,0-25-15,-25 25 0</inkml:trace>
  <inkml:trace contextRef="#ctx0" brushRef="#br0" timeOffset="299213.9026">18132 13419 0,'-25'50'16,"50"-124"0,-25 98-16,0-24 31,0 25-31,0 25 16,0-25-16,0-1 0,-25 26 15,25-25-15,0 0 0,0 24 16,0-24-16,0 0 0,0 0 15,25-25-15,0 0 16,-25-25-16,25 25 16,0-25-16,-1-25 0,-24 26 15,0-26-15</inkml:trace>
  <inkml:trace contextRef="#ctx0" brushRef="#br0" timeOffset="299368.517">18281 13444 0,'25'-99'31,"-75"297"-15,75-297-16,0 25 15,-25 99-15,0-1 0,0 1 0,0 0 16,0 25-16,0-1 16,0-24-16,0 0 0,0 0 15,0-1-15,0 1 0,0 0 0,0 0 16,-25-25 0</inkml:trace>
  <inkml:trace contextRef="#ctx0" brushRef="#br0" timeOffset="299551.4347">17934 13593 0,'0'0'0,"25"0"16,-1 0 0,1 0-16,25 0 0,-25 0 15,24 0-15,26-25 0,-26 25 16,1 0-16,-1 0 0,-24-25 15,74 25-15,-74 0 0,0-24 16</inkml:trace>
  <inkml:trace contextRef="#ctx0" brushRef="#br0" timeOffset="300059.6964">18653 13494 0,'-25'0'16,"25"-25"-1,-24 25-15,-1 0 16,0 0-16,0 25 15,0 0-15,25-1 16,-25 26-16,1-50 0,24 25 16,0 0-16,0-1 15,24-24-15,1 0 0,0 0 16,0 0-16,0-24 0,24-26 16,-24 25-16,0 0 15,0 1-15,-25-1 16,-25 50-1,25-1 1,-25-24 0,25 25-16,0 0 0,0 0 0,25 0 15,25-25 1,-26 0-16,1-25 16,0-25-16,25 25 15,-50 1-15,24 24 0,1-25 16,0 0-16,0 0 15,-25 0-15,-25 25 32,25 25-32,-25-25 15,0 25-15,1 0 0,24 0 16,-25-1-16,25 1 16,0 0-16,25 0 15,-1-25 1,1 0-16,0 0 0,0-25 15,0 0-15,-1 0 16,1 1-16</inkml:trace>
  <inkml:trace contextRef="#ctx0" brushRef="#br0" timeOffset="300273.1272">19149 13271 0,'-49'148'0,"98"-296"0,-24 123 0,-50 50 31,25-1-16,0 1-15,-25 0 0,25 0 16,0 24-16,0-24 16,0 0-16,0 0 15,0 0-15,25-1 0,-25 1 16,25-25 0,0 0-16,0-25 15,24 1 1</inkml:trace>
  <inkml:trace contextRef="#ctx0" brushRef="#br0" timeOffset="300768.5174">19372 13395 0,'-24'74'0,"48"-148"0,-24 49 0,0 0 31,-49 50 0,24 0-15,25-1-16,-25-24 15,0 25-15,1-25 0,24 25 0,-25-25 16,25 25-16,0 0 31,25-25-15,-1 0-16,1 0 0,0 0 0,0 0 16,24 0-16,-24 0 15,0 0-15,0-25 0,0 25 16,-1 0-16,1 0 0,0-25 15,0 25-15,0-25 0,0 0 16,-1 1-16,1 24 0,0-25 16,-25 0-16,25 25 0,-25-25 0,0 0 15,0 1 1,-25 24-16,0 0 16,0 0-1,1 24-15,-1 1 0,0 0 16,25 0-16,0 0 15,0-1-15,0 1 0,25 0 16,24 0-16,1 0 16,0-1-1,-26-24 1,-48 0 0,-1 0-1,0 0-15,0 0 0,-49 25 0,24-25 16</inkml:trace>
  <inkml:trace contextRef="#ctx0" brushRef="#br0" timeOffset="304481.2282">6052 13146 0,'0'-24'15,"25"24"16,25-25 1,-25 25-32,-1 0 0,1 0 15,-25-25-15,50 25 0,-25 0 16,-1 0-16,1 0 16,0 0-16,0 0 15,0 0 1,-1 0-1,1 0-15,0 25 16,0-25 0,0 0-1,-1 0-15,1 0 16,0-25-16,25 25 0,-26 0 16,1-25-16,0 25 0,-25-25 15,25 25-15,0 0 0,-1 0 16,1 25-1,-25 0-15,25-25 16,0 25 0,0-25-16,0 25 0,-1-25 15,1 0-15,0 0 16,0 0 0,0 0-16,-1 0 15,1-25-15,0 25 16,0 0-16,24-25 0,-24 25 0,0-25 15,0 25-15,0 0 0,24 0 16,-24 0-16,0 0 16,0 0-16,-1 25 15,-24 0-15,25-25 16,-25 25-16,25-25 0,0 0 16,-25 24-16,25-24 0,-1 0 0,26 0 15,-25 0-15,0 0 16,-1 0-16,26-24 15,-25 24-15,0 0 16,-25-25-16,24 25 0,1 0 16,0 0 15,-25-25-31,25 25 31,-25 25-15,25-25 31,-1-25-32,1 0 1,-25 0-16,25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2-05-23T05:34:38.0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3845 5011 0,'-25'0'16,"25"24"124,0 1-124,0 0-16,0 0 16,0 0-16,0-1 0,0 1 15,0 0-15,0 0 0,0 0 16,0-1-16,0 26 0,0-25 16,0 0-16,0-1 0,0 1 15,0 0-15,0 0 0,0 0 16,0-1-1,0-48 32,-25 24-31,25-25-16,0 0 16</inkml:trace>
  <inkml:trace contextRef="#ctx0" brushRef="#br0" timeOffset="768.1239">3969 4738 0,'0'0'0,"0"-25"15,-25 25-15,25-25 16,0 0-16,-25 25 16,25-25-16,-25 25 15,1 0 1,-1 0-1,0 0-15,0 0 16,0 25-16,1-25 16,-1 50-16,0-50 0,0 25 0,0-25 15,0 24-15,1 1 0,-1 0 16,0-25-16,0 25 0,25 0 0,-25 0 16,1 24-16,-1-24 15,0 0-15,25 0 0,-25-1 16,0 51-16,25-50 15,0 24-15,0-24 0,0 0 0,0 49 16,0-49-16,0 0 0,0 0 16,0 24-16,0 1 0,25-25 15,-25-1-15,0 1 0,0 0 16,25 0-16,0 24 0,0-24 16,-1 0-16,-24 0 0,25 0 15,25-1-15,-50 1 0,25 0 16,-1-25-16,1 25 0,25 0 15,-25-25-15,0 0 0,-1 0 16,1 0-16,0 0 0,25 0 16,-26-25-16,1 25 0,0-25 0,0 25 15,0-25-15,24-24 0,-49 24 16,25 0-16,0-25 0,0 26 16,-1-51-16,1 50 0,-25-24 15,25 24-15,-25-25 0,0 1 16,25-26-16,-25 26 0,0-1 15,0 1-15,0 24 0,-25-74 16,0 74-16,25 0 0,-25-25 0,1 26 16,-1-1-16,0 0 15,0 25-15,25-25 0,-25 25 16,1 0-16,-1 0 0,0 0 16,0 0-16,25 25 0,-25-25 0,25 25 15</inkml:trace>
  <inkml:trace contextRef="#ctx0" brushRef="#br0" timeOffset="1700.1466">4812 4961 0,'0'-25'16,"0"50"31,0 0-47,0 0 15,0-1-15,-25 26 16,25-25-16,0 0 16,0 24-16,0-24 0,-25 49 15,25-24-15,0-25 0,0 24 0,0-24 16,0 25-16,0 24 16,0-49-16,-24 0 0,24 0 15,0-1-15,0 1 0,0-74 31,0 24-15,0 0-16,0 0 0,0-24 16,0-26-16,0 26 0,0 24 15,0-25-15,0 1 0,24-26 16,-24 50-16,25-24 0,0 24 16,-25 0-16,25 0 0,0-24 0,0 24 15,-1 0-15,1 25 16,0-25-16,0 25 0,0 0 0,-1 0 15,-24 25 1,25 25-16,-25-25 0,0-1 16,0 1-16,0 0 0,-25 25 15,1-26-15,24 1 0,-25 0 16,0 0-16,0 0 0,0-1 16,1 1-16,-1 0 15,0-25-15,0 0 16,25-25-1,0 0-15,0 1 16,25-1-16,-25 0 0,25 0 16</inkml:trace>
  <inkml:trace contextRef="#ctx0" brushRef="#br0" timeOffset="2157.4567">5184 4837 0,'0'0'0,"25"-25"0,-25 0 31,0 50-31,0 0 16,0 0-1,0 0-15,0 24 0,0-24 16,0 0-16,0 24 0,0-24 16,0 25-16,-25 24 0,25-49 0,0 0 15,0 24-15,-25-24 0,25 50 16,0-51-16,0 1 15,0 0-15,25-50 32,0 0-32,-25 1 15,0-1-15,25 0 0,0 0 16,-25-24-16,24 24 0,-24 0 0,25 25 16,-25-25-16,25 25 15,-25 25 1,0 0-16,0 0 15,0-1-15,0 1 0,0 0 16,0 25-16,0-26 16,25 1-16,-25 0 15,25-25 1,-1 0 0,-24-25-16,25 0 15,-25 1-15,25-1 16</inkml:trace>
  <inkml:trace contextRef="#ctx0" brushRef="#br0" timeOffset="3141.3168">5556 5184 0,'0'25'32,"0"0"-17,0 0 1,0-1-16,0 1 15,0 0-15,0 0 16,0 0 0,-25-25-1,25-25 17,0-25-32,0 25 15</inkml:trace>
  <inkml:trace contextRef="#ctx0" brushRef="#br0" timeOffset="3537.8624">5556 5110 0,'0'-25'0,"25"25"63,0 0-63,0 0 0,-1 0 15,1 0-15,25 0 16,-25 0-16,-1 0 0,1-25 0,0 25 15,0 0-15,0 0 16,0 0-16,-1 0 16,-48 25 15,-1-25-31,0 25 16,0-25-16,25 25 0,-25-1 15,0-24-15,25 25 0,-24 0 16,24 0-1,24 0-15,26-1 16,-25-24-16,-25 25 0,25-25 16,0 0-16,-25 25 0,0 0 15,0 0 1,-25-1-16,0-24 16,0 0-1,25-24-15,0-1 16,0 0-16</inkml:trace>
  <inkml:trace contextRef="#ctx0" brushRef="#br0" timeOffset="4142.2812">6152 4787 0,'0'25'31,"0"0"-15,0 0-16,0 24 16,0-24-16,0 0 0,-25 0 0,25 0 15,0 49-15,-25-49 16,25 0-16,0-1 0,0 1 16,0 0-16,0 25 0,0-26 15,0 1-15,25-25 31,-25-25-31,0 1 16,25-1-16,-1 0 16,-24 0-16,25 0 0,-25 1 0,25-1 15,0 0-15,-25 0 0,25 25 16,-1 0 0,-24 25-1,0 0-15,0 0 16,0-1-16,0 1 15,0 0-15,0 0 0,0 0 16,25-25 0,0-25-1,0 0-15,-25 0 16,25 0-16,-1 1 16,-24-1-16,25 0 0,0 25 15,0 0-15,-25 25 31,0 0-31,0 24 16,0-24 0,0 0-16,0 0 15,0-1-15,0-48 32,0-1-32,-25 0 15</inkml:trace>
  <inkml:trace contextRef="#ctx0" brushRef="#br0" timeOffset="4874.1025">6400 4986 0,'-25'0'0,"25"-25"31,25 25-15,-1 0-1,1 0-15,0 0 16,0 0-16,0-25 0,24 25 15,-24 0-15,25 0 0,-26 0 16,1 0-16,0 25 0,0 0 0,-25 0 16,25-1-1,-25 1-15,0 0 0,0 0 16,0 0-16,0 24 16,0-24-1,0 0-15,49 0 16,-24-25-1,0 0-15,0 0 0,24-25 0,-24 25 16,0-25-16,0 25 0,0-25 16,24 0-16,-49 1 0,25 24 15,0-25-15,0 0 16,-25 0-16,24 0 16,-24 1-16,0-1 15,0 0-15,0 0 0,0 0 16,-24 25-16,-1-24 15,0-1-15,0 25 16,0 0-16,25 25 16,-24-25-16,24 24 0,-25 1 0,25 0 15,0 25-15,0-26 0,0 1 16,0 25-16,0-25 0,0 49 16,0-24-16,25-26 0,-25 26 15,0 0-15,0-26 0,24 76 16,-24-76-16,0 26 0,0 0 15,0-26-15,0 76 0,0-76 0,0 26 16,0-25-16,0 0 0,-24 0 16,-1 24-16,25-24 15,-25 0-15,0-25 0,0 0 16,1 25-16,-1-25 0,-25 0 16,-24 0-16,49-50 0,0 50 0,-25-25 15,26 25-15,-1-25 0,0 1 16,0-1-16,0-25 0,25 0 15,0 1-15,0 24 16,0 0-16,0 0 0,50 1 16,-25-1-16,24-25 0,1 25 15,-25 1-15,24-1 0,-24 0 16,50-25-16,-50 50 0,-1-24 16,26 24-16</inkml:trace>
  <inkml:trace contextRef="#ctx0" brushRef="#br0" timeOffset="68490.1174">3820 6970 0,'0'-25'0,"-25"25"16,25-24 15,0-1-15,0 0 0,25 0-1,0 0 1,0 25-1,-1 0 1,1 25 0,0 0-16,-25 0 15,0 0-15,25-1 0,-25 1 16,0 25-16,0-25 0,0-1 16,0 1-16,0 0 0,-25 25 15,0-26-15,25 1 0,-25 0 16,1-25-16,24 25 0,-25-25 15,0 0-15,0 0 16,0 0-16,25-25 16,-24 25-16,24-25 0,0 0 15,0 1 1,24 24 0,1 0-1,0 24-15,0 1 16,0-25-16,-1 0 0,1 25 15,0-25-15,0 0 16,0 25-16,-1-25 16,1 0-16,0 0 0,-25-25 15,25 25-15,-25-25 0</inkml:trace>
  <inkml:trace contextRef="#ctx0" brushRef="#br0" timeOffset="69203.1947">4167 6722 0,'0'0'0,"0"-25"16,-25 0-16,25 1 0,0-1 15,-24 0 1,24 0-16,-25 25 15,25-25-15,-50 1 16,25 24-16,1-25 16,-1 25-16,0 0 0,-25 0 15,26 0-15,-1 0 0,0 0 16,0 0-16,0 25 0,-24-1 16,24-24-16,0 25 0,0 0 15,-24 0-15,24-25 16,0 25-16,0-1 0,0 1 0,1 0 15,-26 25-15,25-26 16,0 1-16,1 0 0,-1 25 0,0-1 16,0 1-16,25-25 15,0 0-15,-25 24 0,25-24 0,0 49 16,0-49-16,0 25 0,25-25 16,-25-1-16,25 51 0,0-50 0,-25-1 15,25 26-15,-1-25 16,1 0-16,0 24 0,0-24 15,24-25-15,-24 25 0,25 0 16,24-1-16,-24-24 0,-25 0 16,124 25-16,-75-25 15,-24 0-15,-1 0 0,-24 0 16,25-25-16,24 1 0,-49-1 16,0 25-16,-1-25 0,26 0 15,-25 0-15,24-24 0,-24 24 16,0 0-16,0-24 0,0 24 15,-1-50-15,1 26 0,-25-1 16,25 25-16,-25-24 0,0-1 16,-25-49-16,25 49 0,-25 26 15,1-26-15,-1 0 0,-50-24 16,51 49-16,-1 0 0,0-24 0,-25 24 16,26 25-16,-26-25 0,25 0 15,0 25-15,-24 0 0,24 0 16,-25 0-16,50 25 0,-24-25 15,-1 25-15,0 0 16</inkml:trace>
  <inkml:trace contextRef="#ctx0" brushRef="#br0" timeOffset="72232.998">4986 6697 0,'-25'0'16,"25"-25"0,0 1 15,0 48 0,0 1-15,-25 0-16,25 0 15,0 0-15,0-1 0,0 26 16,0-25-16,-25 49 0,25-24 16,0 0-16,-24-26 0,24 26 15,0 24-15,0-49 0,0 0 16,0 0-16,0 0 0,0-1 16,0 1-16,0-50 31,0 1-31,0-1 15,0 0-15,0-25 0,0-24 16,0 24-16,-25 26 0,25-26 16,0 0-16,0 1 0,0-26 15,0 26-15,25 24 0,-25 0 16,24 0-16,1-24 0,0 24 16,0 0-16,0 0 0,-1 25 0,1 0 15,25 0-15,-25 0 16,-1 25-16,1-25 0,-25 25 15,25 0-15,-25-1 0,0 1 16,0 0-16,0 0 0,0 24 16,-25-24-16,25 0 0,-25 0 15,1 0-15,-1 0 0,-25 24 0,25-24 16,1-25-16,-1 25 16,0-25-16,-25 0 0,26 0 15,-1 0-15,0 0 16,25-25-16,0 0 15,25 25 17,-25 25-32,49 0 15,-24 0-15,0-1 16,-25 1-16,25-25 0,0 50 16,-1-50-16,1 25 0,-25-1 0,25 1 15,0 0-15,-25 0 16,25-25-16,-1 25 15,26-25 1,-25 0 0,0 0-16,-1 0 0,1-25 15</inkml:trace>
  <inkml:trace contextRef="#ctx0" brushRef="#br0" timeOffset="72991.3927">5556 7020 0,'0'-25'0,"0"0"16,25 25-16,-25-25 0,0 1 16,-25 24-1,0 0 1,1 24-16,-1-24 16,0 25-16,25 0 0,-25-25 15,0 25-15,25 0 0,-24-1 16,24 1-16,-25 0 0,25 0 15,0 0-15,0-1 16,0 1-16,25-25 0,-1 0 16,1 0-16,0-25 15,0 1-15,0-26 16,-1 25 0,-24 0-16,0 1 15,25 24-15,-25 24 31,0 1-31,-25-25 0,25 25 16,0 25 0,0-26-16,0 1 15,25-25 1,0-25-16,0 1 16,-25-1-16,25 0 15,-25 0-15,24 25 0,-24-25 16,25 1-16,-25-1 0,25 25 31,-25 25-15,0-1-16,0 1 15,0 0 1,0 0-16,0 0 16,0-1-1,25-24 1,-25-24-16,25 24 15,-25-25-15,24-25 0,1 25 16,-25 1 0,25-1-16,-25 50 31,0-1-31,0 1 16,0 0-16,25-25 15,-25 25-15,0 0 0,25-1 16,0 1-1,-1-25 1,1-49-16,0 49 16,0-50-16,0 25 15,-1 0-15</inkml:trace>
  <inkml:trace contextRef="#ctx0" brushRef="#br0" timeOffset="73306.3134">6127 6995 0,'0'0'0,"25"0"0,-25-25 15,24 0 1,-24 1-1,-24 24 1,-1 0 0,25 24-16,-25 1 15,0 0-15,25 0 16,-25-25-16,25 25 0,0-1 0,0 1 16,0 0-1,25-25-15,0 25 0,0-25 16,0 25-16,-1-1 15,1-24 1,-25 25-16,-25 0 31,-24-25-31,24 0 16,0 0 0,0 0-16,1 25 15,24-50 1,0 0-1</inkml:trace>
  <inkml:trace contextRef="#ctx0" brushRef="#br0" timeOffset="73644.6057">6325 7020 0,'0'0'0,"25"0"0,0-25 16,-25 50 15,-25 0-16,0-1-15,25 1 16,0 0 0,0 0-16,0 0 15,25-25-15,0 0 16,0 0-16,-1 0 16,1 0-16,0-50 15,-25 25-15,0 0 16,0 1-16,0-1 0,0 0 15,-25 0-15,0 25 0,25-25 16,-24 25-16,-26 0 16,25 0-16,0 25 15,25 0-15,25-25 32,0 0-32</inkml:trace>
  <inkml:trace contextRef="#ctx0" brushRef="#br0" timeOffset="74167.9582">6598 6945 0,'0'25'32,"0"0"-17,0 0-15,0 0 16,0-1-16,0 1 15,0 0-15,0 0 16,25-25 0,0-25-16,-25 0 15,0 0-15,49-24 16,-49 24-16,25 0 16,-25 0-16,25 1 15,-25 48 16,0 1-31,0 0 0,0 0 0,0 24 16,0-24 0,25-25-1,-1-25 1,1 1-16,0-1 16,0 0-16,-25 0 0,25 25 15,0-25-15,-1 1 0,-24 48 31,0 1-15,0 0-16,0 0 16,0 24-16,0-24 0,0 0 15,25 0 1,0-25 0,0 0-16,-25-25 0,25 0 15,-1 0-15,1 1 16</inkml:trace>
  <inkml:trace contextRef="#ctx0" brushRef="#br0" timeOffset="74949.4864">7094 6945 0,'25'0'16,"0"0"-1,-25 25 1,0 25-16,0-1 16,0-24-1,0 0-15,0 0 0,25-25 16,-25 25-16,24-50 15,1 25 1,-25-50-16,25 25 16,0-24-16,0 24 15,-25 0 1,24 25-16,1 0 16,-25 25-16,25 25 15,-25-26-15,0 1 0,25 0 16,-25 0-16,25-25 15,-1 0 1,-24-25-16,25 0 16,-25 0-16,0 1 0,0-26 15,0 25 1,0 0-16,0 1 0,0-1 16,-25 25-16,25 25 31,25-25-31,0 0 15,0 24-15,0 1 16</inkml:trace>
  <inkml:trace contextRef="#ctx0" brushRef="#br0" timeOffset="75549.3454">7813 6970 0,'0'0'16,"25"-25"-16,0 1 15,-25-1 1,-25 25-1,0 0 1,-24 25 0,24-25-16,0 24 0,0 1 15,1-25-15,-1 50 16,25-25-16,0-1 16,0 1-16,49-25 15,-24 0-15,0 0 16,25-25-16,-26 1 15,26-26 1,-25 25-16,-50 50 31,25 0 1,0 0-32,0-1 0,0 1 15,25-25 1,0 0-16,-1-25 15,1 1-15,0 24 16,-25-25-16,25 0 0,0 25 0,0-25 16,-25 50 15,0 0-15,0 0-1,0-1-15,0 1 0,0 0 16,24-25-1,1 0 1,-25-25-16,25 0 16,-25 1-16,25-1 0,-25 0 15,25 0-15,-1 0 0,-24 1 0,25-1 16,-25 0-16,25 25 0,-25-25 16,25 25-16,-25 25 31</inkml:trace>
  <inkml:trace contextRef="#ctx0" brushRef="#br0" timeOffset="75870.4669">8409 7094 0,'0'25'15,"25"-25"-15,-1 25 16,1-25-16,-25-25 16,25 25-16,-25-25 15,0 0-15,25-24 0,-25 24 0,0 0 16,25 0-16,-25-24 15,-25 49 1,25-25-16,-25 25 0,-25 0 16,50 25-16,-24-25 0,-1 25 15,25-1-15,-25 1 0,0 0 16,25 0-16,0 0 0,0-1 16,0 1-16,25 25 0,0-25 15,0-25-15,-1 24 16,26 1-16,-25-25 0,0 0 15,24 0-15,-24 0 0,0 0 0,24-25 16,-24 1-16,0 24 0,0-25 16,0 0-16,-1 25 0,-24-25 15,0 0-15,0 1 16</inkml:trace>
  <inkml:trace contextRef="#ctx0" brushRef="#br0" timeOffset="103128.7242">8954 6945 0,'-24'0'31,"48"0"16,-24-24-31,25 24-16,0 0 15,0-25 1,0 25 0,24 0-16,-24-25 0,0 25 15,0 0-15,24-25 0,1 25 0,0-25 16,-26 25-16,26 0 16,-25-25-16,24 25 0,26-24 0,-50 24 15,24 0-15,-24 0 0,0-25 16,0 25-16,-1 0 15,-48 0 32,-1 0-47,0-25 16</inkml:trace>
  <inkml:trace contextRef="#ctx0" brushRef="#br0" timeOffset="103345.6891">9475 6648 0,'0'24'0,"25"-24"15,25 25 1,-25-25-16,-1 25 16,1-25-16,0 25 0,0-25 15,0 49-15,-25-24 16,0 0-16,0 0 0,-25 25 15,0-50-15,25 24 0,-25 1 16,0 0-16,1-25 0,-1 25 16</inkml:trace>
  <inkml:trace contextRef="#ctx0" brushRef="#br0" timeOffset="103920.1698">10195 6722 0,'-25'0'0,"50"0"32,0-25-32,-1 25 15,1-25-15,0 25 0,0-24 16,0 24-16,-25-25 16,24 0-16,-24 0 15,-24 0 1,-1 25-16,0 0 0,0 0 15,0 0-15,25 25 0,-24 0 16,-1-25-16,25 25 16,0 0-16,0-1 0,0 1 15,0 0-15,25-25 16,-25 25-16,24-25 0,1 0 0,0 25 16,0-25-16,0 0 15,-1-25-15,26 0 0,-25 0 16</inkml:trace>
  <inkml:trace contextRef="#ctx0" brushRef="#br0" timeOffset="104648.6523">10567 6524 0,'0'24'16,"0"1"-16,0 0 16,0 0-1,0 0-15,0-1 16,0 1-16,25-25 15,-1 0 1,1-25 0,0 25-1,-25-24-15,0-1 0,0 0 16,0 0-16,0 0 16,0 50 77,0 0-61,0 0-17,0 0-15,0-1 16,0 1-1,0 0-15,25-25 16,0 0 15,-1-25-31,1 0 16,-25 1-16,25-1 16,0 0-16,-25 0 15,25 25-15,-25-25 0,0 1 16,24 24-16,-24 24 31,0 1-31,-24-25 16,24 50-1,0-25-15,0-1 16,0 1-16,0 0 16,0 0-16,0 0 0,0-1 15,0 26-15,0-25 16,0 0-1,0-50 17,0-25-17,0 25-15,0 1 0,0-1 16,-25 25-16,25-25 16</inkml:trace>
  <inkml:trace contextRef="#ctx0" brushRef="#br0" timeOffset="105239.5396">10592 6623 0</inkml:trace>
  <inkml:trace contextRef="#ctx0" brushRef="#br0" timeOffset="106059.6716">10592 6772 0,'0'24'15,"0"-48"17,24-1-32,1 0 15,0 0 1,-25 0-16,0 1 16,0-1-1,0 0 16,-25 25-31,25-25 16,-25 25 0,25 25 31,0 0-47,0 0 15,0-1-15,0 1 16,0 0-16,0 0 0,0 0 15,0-1 1,0 1-16,25-50 31,-25-24-15,50-1-16,-25 25 16,-25 1-16,24-1 0,1 25 15,-25-25-15,25 0 0,-25 50 31,0 0-15,0 0-16,0-1 0,0 1 16,0 0-16,25 0 15,-25 0 1,25-25-16,-1 0 16,1-25-16,0 0 15,0 25-15,0 0 16,-25-25-16</inkml:trace>
  <inkml:trace contextRef="#ctx0" brushRef="#br0" timeOffset="107439.2924">11112 6598 0,'0'0'16,"0"-25"-16,25 0 15,-50 25 32,1 0-31,-1 0-16,0 25 15,0 0 1,25 0-16,-25-25 0,25 25 16,0-1-16,0 1 15,0 0 1,25-25-16,-25 25 15,25-25-15,0 0 16,24-25-16,-24 0 0,0 0 16,-25 1-16,25-1 15,0 0-15,0 0 16,-25 0 0,24 25-16,-24 25 46,0 0-30,-24-25-16,24 25 16,0 0-16,0-1 15,0 1 1,24-25-16,26-25 16,-25 1-1,-25-1-15,25 25 0,-25-25 16,24 0-16,-24 0 0,25 1 15,-25-1 1,0 50 0,-25-25-1,25 49-15,0-24 16,0 0-16,0 0 0,0-1 16,0 26-16,0-25 0,0 0 0,0 24 15,0-24-15,0 25 0,0-1 16,0-24-16,0 25 0,0-25 15,0-1-15,-24 26 0,24-25 16,-25 0-16,0-1 16,0 1-16,0-25 0,1 0 15,-1 0-15,25-25 16,-50 1-16,50-1 0,-25 25 16,25-25-16,0 0 0,0-24 15,0 24-15,25 0 0,-25-25 16,25 26-16,0-1 0,24-50 15,-24 50-15,0 1 0,0-1 0,0 0 16,-1 0-16,26-24 0,-25 24 16,0 0-16,-25 0 15,24 25-15,1-25 0,-25 1 16,0 48 0,0 1-1,0 0-15,0 0 0,0 24 16,0-24-16,0 0 15,0 0-15,0 0 0,0 24 16,0-24-16,0 0 16,0-50 15,0 0-31,0 0 16,0 1-16,25-1 15,-25 0-15,25 0 0,-25 0 16,0-24-16,25 24 0,-25-25 15,24 26-15,-24-1 0,0 0 0,25 0 16,0 25 15,-25 25-31,0 0 16,0 0-16,0-1 16,0 26-16,0-25 0,0 0 0,0-1 15,0 1-15,-25 0 16,0 0-16,1-25 15,-1 0-15,0-25 16,25 0-16,0 0 16,0 1-16,25-1 0,-25 0 15,25 0-15,-25 0 0,24 1 0,1-1 16,0-25-16,0 25 16,0 25-16,-1-24 0,-24-1 15,50-25-15,-25 25 16,0 1-16,-1-1 15,1 25-15,-25 25 16,0-1 0,0 1-16,0 0 15,-25 25-15,25-26 0,-24 51 0,24-50 16,0-1-16,0 1 0,0 25 16,0-25-16,0-1 0,0 1 15,0 0-15,24-25 16,-24-25-1</inkml:trace>
  <inkml:trace contextRef="#ctx0" brushRef="#br0" timeOffset="107571.9654">11782 6548 0,'-25'0'16,"50"0"15,25 0-31,-25 0 16,-1 0-16,1 0 0,25 0 0,24-24 15</inkml:trace>
  <inkml:trace contextRef="#ctx0" brushRef="#br0" timeOffset="108018.9655">12601 6548 0,'25'-24'0,"-25"-1"16,0 0 0,-25 25-16,0-25 15,0 25-15,0 0 16,1 0-16,-1 0 0,0 25 15,0 0-15,25 0 16,-25-1-16,25 1 16,25-25-16,0 25 15,0-25 1,0 0-16,24-25 0,-24 0 16,0 25-16,-25-24 15,25-1-15,-25 50 31,-25-1-31,25 1 16,0 0-16,-25 0 0,25 0 0,0-1 16,25-24-16,0 0 15,-1 0-15,1-24 16,0 24-16,0-25 0,-25 0 16</inkml:trace>
  <inkml:trace contextRef="#ctx0" brushRef="#br0" timeOffset="108225.9961">12898 6201 0,'0'-25'0,"0"1"16,0 73-1,-24-49-15,24 25 0,0 0 16,0 0-16,0 49 0,-25-49 16,25 24-16,-25-24 0,25 0 15,0 49-15,0-49 0,0 0 16,0 0-1,25-25-15,0 0 16,-1-50-16,1 1 16</inkml:trace>
  <inkml:trace contextRef="#ctx0" brushRef="#br0" timeOffset="108396.9195">13072 6176 0,'0'0'0,"25"-24"15,-25-1-15,0 50 16,-25-1-1,25 1-15,0 0 16,0 49-16,0-49 0,-25 0 16,25 25-16,0-26 0,0 26 15,0 0-15,0-26 0,0 26 16,0-25-16,25 0 16</inkml:trace>
  <inkml:trace contextRef="#ctx0" brushRef="#br0" timeOffset="109810.1456">13543 6375 0,'0'-25'0,"0"50"47,0 0-31,0 24-16,0-24 15,0 0-15,0 0 0,0-1 16,25-24 15,0-24-31,0-1 0,0 0 16,-1 0-16,1 0 0,0 1 15,-25-1-15,25 0 0,-25 0 0,25 25 16,-25 25 0,-25 0-1,25 24-15,-25-24 0,25 0 16,0 25-16,0-26 0,0 26 16,0 24-16,0-24 0,0-25 0,0 24 15,0 1-15,-25 0 0,25-25 16,0 24-16,-25-49 0,25 25 15,0 0-15,-24-25 16,-1 0-16,0 0 16,0-25-16,0 0 0,25 0 0,-24 1 15,24-1-15,0 0 16,0-25-16,24 25 16,-24 1-16,50-1 0,-25 0 0,24-49 15,-24 49-15,0 0 0,0 0 16,0 0-16,-1 25 0,26-49 15,-25 24-15,0 0 16,-25 0 0,0 1-1,0 48 17,-25-24-17,25 25-15,0 0 16,0 0-16,0 0 15,25-1 1,-1-24-16,1 0 0,0 0 16,0-49-16,0 49 15,-25-50-15,0 25 16,0 1-16,-25 24 16,0 0-16,0 24 31,25 1-16,25-25-15,0 0 16,24 0-16,-24-25 16,0 25-16,0 0 0,0-24 15,-1-1-15,-24 50 32,0-1-32,0 1 15,-24-25-15,24 25 0,0 0 16,0 0-1,49-25 1,-24-25-16,0 25 16,0-25-16,-1 0 0,1 25 15,-25-25-15,25 25 0,-25 25 32,0 0-17,0 0 1,25 0-1,0-25-15,0 0 16,-1-25 0,1 25-16,-25-25 0,25 0 0,0 0 15,-25 1 1,0-1 31,25 25-47</inkml:trace>
  <inkml:trace contextRef="#ctx0" brushRef="#br0" timeOffset="110527.289">15156 6424 0,'0'0'15,"0"-24"-15,0-1 16,0 0-16,-25 0 31,0 25-31,0 0 16,0 0-16,-24 25 0,24 0 16,0 0-16,0-1 15,25 1-15,0 0 0,0 0 16,25-25-1,0 0-15,0 0 0,0 0 16,-1-25-16,1 25 0,0-25 16,25-24-16,-26 24 0,-24 0 15,25 0-15,-25 0 0,25-24 16,0 49-16,-25-25 0,0 0 16,0 0-16,-25 50 31,0 50-16,25-51-15,-25 1 16,25 0-16,0 0 0,0 0 16,0-1-16,0 1 0,0 0 15,25-25-15,-25 25 0,25-25 0,0 0 16,0 0-16,24-50 16,-24 25-16,0 1 0,0 24 15,-25-25-15,25 0 0,-1 0 16,1 25-16,-25-25 15,-25 25 1,1 25 0,24 0-16,-25 0 15,25 0-15,0-1 16,25 1 0,-1-25-16,1 0 15,0 0-15,0-25 16,-25-24-16,0 24 15,0 0 1,0 0-16,-25 1 0,0 24 16,0-25-16,1 25 15,-1 0-15,25 25 16,49-25 0,-24 0-16</inkml:trace>
  <inkml:trace contextRef="#ctx0" brushRef="#br0" timeOffset="111825.7457">15726 6276 0,'0'0'0,"0"-25"32,-25 25-1,25 25-31,-24-25 16,24 24-16,-25 1 0,0 25 15,0-25-15,25-1 16,50-24-1,-25 0 1,-1 0-16,1 0 0,0-24 16,0-1-16,0 25 0,-1-25 0,1 0 15,0 0-15,-25 1 16,25 24-16,-25 24 31,-25 1-15,25 0-16,0 0 15,0 0-15,25-25 16,0 0 0,24 0-16,-24-25 15,0 0 1,-25 0-16,0 0 16,25 25-16,-50 25 31,25 0-16,-25-25-15,25 25 32,25-25-32,0 0 15,-1-25-15,1 0 16,-25 0-16,25 25 16,0-24-16,-25 48 46,0 1-46,-25 0 16,25 0-16,25-25 31,0 0-31,-1 0 16,1-25-16,0 0 16,0 25-1,-25-25-15,0 1 31,0 48 1,0 1-17,25-25 1,-25 25-16,24-25 16,1 0-16,0 0 15,0 0-15,0-25 16,0 25-16,-25-25 0,24 25 15,-24-24-15,0-1 16,0 0-16,0 0 16,-24 25 15,24 25-31,-25 0 0,0-25 16,25 25-16,0-1 15,0 1-15,0 0 16,25-25-16,0 0 15,-1 0-15,1 0 16,-25-25-16,25 0 16,0 25-16,-25-24 0,25-1 15,-25 50 17,0-1-17,0 1 1,0 0-1,24-25 1,1 0-16,0 0 16,-25-25-16,50 0 15,-26 1-15,1-1 16,25-25-16,-50 25 0,25 1 16,-1-1-16,-24 0 0,25 0 15,0-24-15,0-1 0,-25 25 16,25 25-16,-25-25 15,0 1-15,24 24 0,-24-25 0,0 74 32,-24-49-32,24 25 0,-25 0 15,25 0-15,0 24 0,-25 1 16,25 0-16,0-26 0,0 26 16,0-25-16,0 49 0,0-49 15,0 0-15,0 0 0,0-50 31</inkml:trace>
  <inkml:trace contextRef="#ctx0" brushRef="#br0" timeOffset="111974.0645">16842 6152 0,'25'0'31,"0"0"-15,0 0-16,0 0 15,-1 24-15,26-24 0,-25 0 16,0 0-16,-1 0 0,1-24 16</inkml:trace>
  <inkml:trace contextRef="#ctx0" brushRef="#br0" timeOffset="115674.9897">17388 5854 0,'-25'25'0,"25"0"15,-25-1-15,1 1 16,-1 0-16,-25 49 0,50-49 16,-25 25-16,1-1 0,24-24 15,-25 25-15,0 49 0,25-74 16,-25 24-16,25-24 0,0 0 0,-25 0 16,25 0-16,0-1 15</inkml:trace>
  <inkml:trace contextRef="#ctx0" brushRef="#br0" timeOffset="116587.3897">17462 6424 0,'25'-24'0,"0"-1"15,-25 0-15,25 0 0,-25 0 16,25 1-16,-25-1 15,0 0-15,0 0 16,-25 25 0,0 0-16,0 0 15,0 0-15,1 25 0,-1 0 16,0-25-16,0 25 0,0-1 16,1 26-16,24-25 15,0 0 1,24-25-16,1 0 0,0 0 15,0-50-15,0 50 0,24-25 0,-24 0 16,25-24-16,-25 24 16,-1-25-16,-24 26 0,25-1 15,0-25-15,0 25 0,-25 1 0,0-1 16,-25 25 0,25 25-1,-25-25-15,0 49 0,25-24 16,-24 0-16,24 0 0,0-1 15,0 1-15,0 50 0,24-51 16,1 1-16,25 0 16,-25-25-16,-1 0 15,26 0-15,-25-25 0,0 25 0,24-49 16,1 24-16,-25 0 0,-1 0 16,1 0-16,0-24 15,-25 24-15,-25 0 16,0 25-1,1 0-15,-1 0 16,0 0-16,0 25 0,0-25 16,25 25-16,-24-25 0,24 25 15,0-1 1,24-24-16,1 0 16,25 0-16,-25 0 0,-1 0 15,-24-24-15,25 24 0,0 0 0,-25-25 16,25 25-16,-50 25 31,25-1-15,0 1-16,0 0 15,25-25-15,0 0 16,-1 0-16,1-25 16,0 0-16,0 1 15,-25-1-15,25 0 16,-25 0-16,24 0 0,-24 1 15,25-51-15,-25 50 0,25 1 0,-25-1 16,0 0-16,0 0 16,0 0-16,0 75 15,0-25 1,0 0-16,-25-1 16,25 1-16,0 50 0,0-51 0,0 1 15,0 0-15,0 0 16,25 74-1,-25-74-15</inkml:trace>
  <inkml:trace contextRef="#ctx0" brushRef="#br0" timeOffset="117030.7186">18107 6127 0,'0'0'15,"-24"0"-15,48 0 16,1 0-1,50 0-15,-51 0 0,1-25 16,25 25-16,-25 0 16,49-25-16,-24 25 0,-26 0 15,1 0-15,25-25 0,-25 25 0,24-24 16,-24 24-16,0 0 16,-25-25-16,25 25 0,-25-25 15,-25 25 1,0 0-16,0 0 15,1 25-15,-1-25 0,0 25 16,0-25-16,0 24 0,25 1 16,25 0-1,0-25-15,0 0 16,0 0-16,-1 0 0,26-25 16,-50 0-1,25 25-15,0 0 16,-1 0-1,-24 25-15,0 0 16,0 0 0,0 0-16,25-1 0,0 1 15,0-25 1,0 0-16,-1-25 16,1 1-16</inkml:trace>
  <inkml:trace contextRef="#ctx0" brushRef="#br0" timeOffset="117159.2053">19149 6152 0,'0'0'0,"0"24"15</inkml:trace>
  <inkml:trace contextRef="#ctx0" brushRef="#br0" timeOffset="119695.9271">9327 7466 0,'-25'0'0,"25"25"16,25-25 46,-1 0-46,-24 25 0,25-25-16,0 25 15,0-25-15,0 24 16,24-24-16,-24 0 16,0 0-1,0 25-15,-1-25 0,26 0 0,-25 0 16,0 0-16,-1 0 15,1 0-15,25 0 0,-25 0 16,-1 0-16,1 0 16,0 0-16,0 0 0,0 0 15,-25-25-15,24 25 0,1 0 16,0 0 0,0-24-1,-25-1 16</inkml:trace>
  <inkml:trace contextRef="#ctx0" brushRef="#br0" timeOffset="119930.0388">9897 7417 0,'25'0'16,"0"24"-1,-1-24-15,1 0 0,25 25 16,-25 0-16,0-25 16,-1 25-16,1 0 0,-25-1 15,0 1-15,0 0 16,0 0-16,-25 0 0,1-25 0,24 24 16,-25-24-16,25 25 15</inkml:trace>
  <inkml:trace contextRef="#ctx0" brushRef="#br0" timeOffset="121207.7836">10393 7491 0,'0'0'16,"25"0"-16,-25 25 0,0 0 15,0-1 1,0 26-16,0 0 16,0-26-16,0 1 15,0 25-15,0-1 0,0-24 0,0 0 16,-25 0-16,25 0 0,0 24 16,0-24-16,0 0 0,0 0 15,0 0 1,0-50-1,-25 25-15,25-75 0,0 50 16,0 1-16,0-26 0,0 25 16,0-24-16,0-26 0,0 50 0,0 1 15,0-26-15,25 25 16,-25-24-16,25 49 0,-25-25 16,0 0-16,25 25 0,0 0 15,-1 25 1,-24 0-16,25-1 15,-25 1-15,0 0 16,0 25 0,-25-26-16,25 1 15,-24-25-15,24-25 32,0 1-32,0-1 0,24 0 15,1 0 1,0 0-16,-25 1 0,25 24 15,-25-25-15,25 25 0,-1 0 16,-24-25-16,25 25 0,0 0 16,-25-25-16,25 25 0,0 0 15,-1 0-15,1 0 16,-25 25 0,0 0-1,0 0 1,25-25-16,0 0 31,0-25-15,-1 25-16,-24-25 0,0 0 15,25 25-15,-25 25 32,-25 0-17,25 0 1,0-1-16,0 1 0,25 0 15,0-25 1,0 0-16,0-25 16,-1 0-16,-24 1 15,0-1 1,0 0-16,-49 0 0,24 0 16,0 25-16,0 0 15,1 0-15,24 25 16,-25-25-16,25 25 15,49-25 1,-24 0-16,0 0 16,0 0-16,0 0 0,-1-25 15,1 25-15,0 0 16,0 0-16,0 0 16,-1 0-16,-24 50 15,0-25 1,25-1-16,-25 1 0,0 0 15,0 0-15,0 0 16,25-50 15,-25 0-31,25 0 16,-25 0-16,25 1 0,0-1 16,-25 0-16,24 0 0,-24 0 15,25 25-15,-25-24 0,25 24 0,-25-25 16,25 25-16,0 0 15,-1 0-15,1 25 16,-25-1 0,25 1-16,-25 0 0,0 0 15,0 0-15,0 24 16,0-24-16,0 0 16,0 0-16,0-50 31,0 0-31,0 0 0,0 0 15,0 1-15,0-1 0,-25 25 16</inkml:trace>
  <inkml:trace contextRef="#ctx0" brushRef="#br0" timeOffset="121320.2254">11385 7367 0,'0'-25'0,"0"50"47,0 0-31,25-25-16,0 0 15</inkml:trace>
  <inkml:trace contextRef="#ctx0" brushRef="#br0" timeOffset="121917.5185">11807 7491 0,'0'-25'15,"0"0"1,0 1-1,-25 24 1,0 0 0,1 0-16,24 49 15,-25-49-15,0 50 0,0-25 16,0-1-16,25 1 0,25 0 16,0-25-1,0 0-15,0 0 16,24-25-16,-24 0 0,0 1 0,0 24 15,-25-25-15,24-25 0,1 1 16,-25 24-16,25 0 0,-25-25 16,0 26-16,0-1 0,0 0 15,0 0-15,0 0 16,-25 25-16,25 50 16,0-25-16,-25 0 15,25-1-15,-24 51 0,24-50 0,0-1 16,0 1-16,0 0 0,24 25 15,-24-26-15,25-24 0,-25 25 16,25-25-16,0 0 0,24 0 16,-24 0-16,0-25 0,0 1 15,0-1-15,-1-25 0,1 25 16,0 1-16,-25-1 0,25 0 16,-25 0-16,0 0 0,0 1 15,-25 24 1,0 0-16,25 24 15,-25-24-15,25 25 0,-24 0 0,24 25 16,0-26-16,0 1 0,0 0 16,24-25-16,1 25 15,0-25-15,0 0 0,0 0 16,24 0-16,-49-25 16,25 25-16,-25-25 0,25 25 0,-25-25 15,25 1-15</inkml:trace>
  <inkml:trace contextRef="#ctx0" brushRef="#br0" timeOffset="129245.4628">12849 7317 0,'0'-24'0,"0"48"63,0 26-63,0-25 15,0 24 1,0-24-16,0 0 15,25-25-15,-25 25 16,24-25-16,1 0 16,-25-50-16,25 50 0,-25-25 15,25 25-15,-25-24 0,25-26 16,-25 25-16,0 0 0,24 1 16,-24 48 15,0 1-16,0 0-15,0 0 16,0 0-16,0 24 0,0-24 0,0 0 16,0 24-16,0-24 0,0 25 15,0-1-15,0-24 0,0 0 16,0 0-16,-24 0 0,-1 24 16,25-24-16,-25 0 0,0 0 15,0-25-15,1 0 16,-1-25-16,0 0 15,25 0-15,-25-24 0,0 24 0,25 0 16,0 0-16,0 0 16,25-49-16,-25 49 0,50 0 15,-25 1-15,-25-1 0</inkml:trace>
  <inkml:trace contextRef="#ctx0" brushRef="#br0" timeOffset="129877.4512">13122 7317 0,'0'0'0,"24"0"0,-24 25 47,0 0-47,0 0 16,0 0-16,0-1 15,0 1-15,25 0 16,0-25 0,0 0-16,0 0 15,-25-25-15,25 0 16,-25 1-16,0-1 15,0 0-15,0 0 16,-25 25-16,0 0 16,0 25-1,25 0-15,-25 0 16,50-25 0,25 0-1,-25 0-15,-1-25 0,1 0 16,0 25-1,0-25-15,-25 0 0,0 1 16,0 48 0,0 1-1,0 0-15,0 0 16,0 0-16,0-1 16,25-24-1,-1 0-15,1 0 16,0-24-16,0-1 15,0 0-15,-25 0 16,24 25-16,-24-25 0,0 1 31,0 48-15,0 26-16,0-25 16,0 0-16,0-1 15,25 1 1,0-25-16,25-25 15,-50 1-15,24 24 16,-24-25-16,0 0 0,25 0 16,-25 0-1,25 25-15</inkml:trace>
  <inkml:trace contextRef="#ctx0" brushRef="#br0" timeOffset="130176.3174">14015 7045 0,'0'24'0,"0"1"15,0 0-15,0 49 0,0-49 16,0 25-16,0-25 0,0-1 16,0 26-16,0 0 0,0-26 15,0 1-15,0 0 0,0 0 16,24-25 0,-24-25-16,25 25 0,0-74 15,0 49-15</inkml:trace>
  <inkml:trace contextRef="#ctx0" brushRef="#br0" timeOffset="131006.3594">14188 7243 0,'-25'0'31,"1"25"-15,-26 0 0,25-25-16,0 24 15,1-24-15,24 25 16,0 0-1,24-25-15,-24 25 16,25-25-16,-25 25 0,25-25 16,25 24-16,-26 1 15,1-25 1,0 0-16,0 0 0,0-25 16,-1 25-16,-24-24 15,25-26-15,0 50 0,-25-25 16,25 0-16,0-24 15,-25 24-15,0 0 16,-25 25 0,0 0-1,0 25-15,25 0 0,0 0 16,-25-25-16,25 24 16,0 1-16,0 0 15,25-25-15,0 25 16,0-25-16,0 0 15,0 0-15,-1-25 16,1 0-16,0 0 16,0 25-16,-25-24 0,25-1 15,-25 0-15,24 25 16,-24-25-16,0 50 31,0 0-15,0 0-16,0-1 0,0 1 15,0 0 1,25-25 0,0 0-16,0 0 0,-25-25 15,25 25-15,-1-49 0,1 24 16,-25 0-16,25 25 0,-25-25 16,25 0-16,0 1 0,-25-1 15,0 50 1,0-1-1,0 26 1,0-25-16,0 0 0,0-1 16,0 26-16,0 0 0,0-26 15,0 26-15,0-25 0,0 24 16,-25-24-16,25 50 0,-25-51 0,25 26 16,-25-25-16,25 0 15,-49 24-15,24-24 16,-25-25-1,25 0-15,25-25 0,-24 0 16,24 1-16,0-1 0,0 0 0,0 0 16,0 0-16,24-24 0,1 24 15,0-25-15,-25 26 16,25-26-16</inkml:trace>
  <inkml:trace contextRef="#ctx0" brushRef="#br0" timeOffset="132030.3698">15329 7144 0,'0'-25'15,"0"50"17,0 0-17,-25-1-15,25 1 16,0 0-16,0 0 0,0 0 16,0-1-16,0 1 0,0 0 15,25-25 1,0-25-16,25 0 15,-50 1-15,25-1 0,-1 0 16,-24 0-16,25 0 0,-25 1 16,25 24-16,-25 24 15,25-24 1,-25 25-16,0 0 16,0 25-16,25-26 0,-25 1 15,24-25-15,1 25 16,0-25-16,0 0 15,-25-50-15,25 26 0,-25-1 16,0 0-16,0 0 0,0 0 16,0 1-16,-25-26 0,25 25 15,-25 0-15,25 1 32,25 24-32</inkml:trace>
  <inkml:trace contextRef="#ctx0" brushRef="#br0" timeOffset="132842.2979">15850 6921 0,'0'0'0,"0"24"31,0 1-15,0 0-16,0 0 0,0 0 16,0 24-16,0-24 0,0 0 15,0 24-15,0-24 0,0 25 16,0-25-1,25-25-15,0 0 16,-25-25-16,25 25 0,-1-25 16,-24 0-16,25 25 0,0-49 15,-25 24-15,25 25 16,-25 25 0,0 24-1,0-24-15,0 0 16,0 0-16,25-1 15,-1 1-15,1-25 16,0 0-16,0 0 0,0-25 16,-1 25-16,1-49 0,0 24 15,0-25-15,-25 26 16,0-1-16,0 0 16,-25 25-1,0 0 1,0 0-16,25 25 15,-24 0-15,24 24 16,0-24-16,24-25 16,1 25-16,0-25 15,0 0-15,0-25 16,-1-25-16,1 50 16,-25-24-16,25-1 0,0 25 15,-25-25-15,0 50 47,0 0-31,0-1-16,25 1 15,-25 0 1,25-25 0,-25-25-16,24 25 15,-24-25-15,25 25 0,-25-24 16,25-1-16,0 25 0,-25-25 0,0 0 31,0 50 0,0 0-31,0 0 16,0-1-16,25 1 0,-1-25 31,1 0-15,0 0-1,0-25-15,0 1 16,-1-1-16</inkml:trace>
  <inkml:trace contextRef="#ctx0" brushRef="#br0" timeOffset="133460.4059">17041 7020 0,'0'0'0,"0"25"47,0-1-47,0 1 15,0 0-15,0 0 16,0 0-16,0-1 0,0 1 15,25-25-15,-1 0 16,1-25-16,0 1 16,0-26-16,-25 25 15,25 0-15,-25 1 0,24-1 16,-24 0-16,25 0 0,-25 0 16,0 50-1,0 25 1,0-1-1,0 26-15,0-50 0,0-1 0,0 26 16,0-25-16,-25 24 0,25 1 0,0-25 16,0 0-16,0-1 0,-24 1 15,24 25-15,-25-25 0,25-1 16,-25-24 0,0 0-1,25-24-15,0-1 0,0 0 0,0-25 16,0 26-16,0-1 0,25 0 15,-25 0-15,25 0 16,0-49-16</inkml:trace>
  <inkml:trace contextRef="#ctx0" brushRef="#br0" timeOffset="133959.0636">17363 7045 0,'0'0'16,"0"-25"-16,25 25 0,-25-25 16,0 50 15,0 24-16,0-24-15,0 0 16,0 0-16,0 0 16,25-25-16,0 0 15,-1-25-15,1 0 16,-25 0-16,25 0 16,-25-49-16,25 49 15,-25 0 1,-50 25-16,25 0 15,1 50 1,24-25 15,24-25-31,1 0 16,0 0-16,0-25 0,0 0 16,0 25-16,-1-25 15,1 25-15,0 0 16,0 0-1,-25 25-15,25 0 16,-25 0-16,0 0 0,0-1 16,0 1-16,0 0 15,24-25 1,1 0 0,25-50-16,-50 26 0,25 24 15,-1-25-15,1 0 0,0 25 16,0-25-16,0 25 0,-100 0 31</inkml:trace>
  <inkml:trace contextRef="#ctx0" brushRef="#br0" timeOffset="135867.5524">18405 6772 0,'0'-25'31,"25"25"-15,0 0-16,-25-25 0,24 25 0,-24 25 16,0 0-1,0-1 1,0 26-16,-24 25 0,-1-26 15,25 1-15,0-1 0,0-24 16,0 25-16,0 49 0,0-74 0,0 0 16,0 24-16,0-24 0,0 0 15,0 0-15,0-1 16,-25 1 0,0-25-16,0-25 15,25 1-15,0-1 16,0 0-16,0-25 0,0 1 15,0 24-15,25-74 0,-25 49 16,0 1-16,0-1 0,25 0 16,0-24-16,-25 49 0,25 25 15,-25-25-15,24 0 0,26 25 16,-25 0-16,0 0 16,0 25-16,-1 0 0,1-25 15,-25 25-15,0 0 16,0 24-16,-25-49 15,1 25-15,-1-25 16,0 25-16,0-25 0,25-25 31,25 0-31,-25 1 16,25 24-16,0-25 0,-1 25 16,26-25-16,-25 0 0,0 0 0,-1 25 15,1-25-15,0 25 0,-25-24 16,25 24-16,-25-25 15,25 25-15,-50 0 47,0 25-47,0 24 16,0-24-16,1 0 16,24 0-1,24-25-15,26 0 16,0-25-1,-26 25-15,-24-25 0,25 25 0,-25-25 16,25 25-16,-25-25 0,0 50 31,-25-25-15,25 25-16,0 0 0,0 0 16,0 0-1,25-25-15,0 0 16,-25-25-16,25 25 0,-25-25 15,24-25 1,1 50-16,-25-25 0,25 25 16,-25-24-1,25 24 1,-25 24-16,0 1 16,0 0-1,25-50 16,-1 25-31,-24-25 0,25 25 16,-25-24-16,50-1 16,-50 0-16,25 25 0,-1 0 15,-24 25 1,0 0 0,0-1-16,0 1 0,0 50 0,0-50 15,0 24-15,0-24 0,0 0 16,-24 49-16,24-24 0,0-25 15,0-1-15,0 1 0,-25 0 16,0 25-16,0-26 0,0-24 16,1 0-16,-26 25 0,-74 0 15</inkml:trace>
  <inkml:trace contextRef="#ctx0" brushRef="#br0" timeOffset="137133.7131">16371 7764 0,'-25'0'0,"25"25"16,-25-1-16,25 1 16,-24 0-16,24 0 0,0 0 0,0 24 15,0 1-15,0-25 0,0 0 16,0-1-16,0 1 16,0-74-1,24 24 1,-24 0-16,0 0 0,0 0 15,25-24-15,-25 24 0,25-25 0,-25 25 16,25 25-16,-25-24 16,0-1-16,25 25 0,0 0 0,-1 0 15,1 0 1,0 25-16,0-1 0,0-24 16,-1 0-16,1 0 0,0 0 15,0 25-15,0-25 0,-1 0 16,1-25-16,0 1 15,-25-1 1,-25 25 0,0 0-1,1 0-15,-26 25 0,50-1 16,-25-24-16,25 25 0,-25 0 16,25 0-16,0 0 15,25-25 1,0 0-1,0-25-15,0 25 16,-1-25-16,-24 0 16,25 25-1,-25 25 17,25 0-32,-25 0 15,25-25-15,0 0 16,-1 0-16,26-25 15,-50 0-15,25 0 16,-25 0-16,25 25 0,-25-24 0,24 24 16,-24-25-16,-24 50 31,24-1-15,0 1-16,0 0 15,24-25 1,1 0-1,0 0-15,0-50 16,0 26-16,-1-1 16,1 25-16,-25-25 15,0 50 1,0 0 0,-25-1-16,25 1 0,0 0 15,0 0-15,25-25 16,0 25-16,25-25 15,-26-25 1,1 0-16,0 0 0,0 0 16,-25 1-16,0-1 15,25 25-15,-25-25 0,24 0 16,-24 0-16,25 1 16,-25-1-16,0 0 31,-25 25-16,25 25 1,0 0-16,-24-25 0,24 24 16,-25-24-16,25 25 0,0 0 15,0 0-15,0 0 16,0-1-16,25-24 0,-1 25 16,1 0-16,-25 0 15,0 0 1,-25-25-1,1 0-15,24 24 0,-25-24 16,0 0-16,0 0 16,25-49 15</inkml:trace>
  <inkml:trace contextRef="#ctx0" brushRef="#br0" timeOffset="137422.8119">17462 7739 0,'0'0'0,"0"-25"0,25 25 15,-25-25-15,0 50 47,0 0-47,0 0 0,0 0 16,-25-1-16,25 1 0,0 25 16,0-25-16,25-25 15,0 24 1,0-24-16,0-49 15,0 49-15,-25-25 0,24-25 0,-24 26 16,25 24-16,-25-25 0,0 0 16,0 0-16,0 0 0,-49 25 15,24 0 1,0 0-16,25 25 16,25-25-1</inkml:trace>
  <inkml:trace contextRef="#ctx0" brushRef="#br0" timeOffset="137923.5202">17735 7714 0,'0'0'16,"25"0"-16,0-25 16,-25 50-1,0 0 1,0 0 0,0 0-16,0-1 15,25-24 1,-25-24-1,25 24-15,-25-25 0,24 0 16,1 25-16,-25-25 0,0 0 16,25 25-16,-25 25 31,0 0-31,0 0 16,0 0-16,0-1 15,0 1-15,25-25 16,-25-25-1,25 25-15,-25-24 0,24 24 16,-24-25-16,25 0 0,0 25 16,-25-25-1,25 25 17,-25 25-32,0 0 0,0 0 15,25-25 1,-1 0-16,1 0 15,0 0-15,-25-25 16,25 25-16,0 0 16,-1 0-1,-24-25-15,25 25 16,0 0-16,0 0 16,0 0-16,-1 0 0,1-25 15,0 25-15</inkml:trace>
  <inkml:trace contextRef="#ctx0" brushRef="#br0" timeOffset="442128.5131">3969 9897 0,'-25'0'0,"0"0"94,25-25-16,0 0-62,25 25-1,-25-24 1,25 24 0,0 0-16,-1 0 15,1 0 1,-25 24-16,25-24 15,0 25 1,0 0 15,-25 0-15,0 0-16,0-1 16,0 1-1,0 0 1,0 0-1,0 0 1,-25-25-16,25 25 16,-25-25-16,0 0 15,0 0 17,25-25 61,25 25-93,0 0 16,0 0 0,0 0-16,-1 0 15,1 0-15,0 0 16,-25 25-16,25-1 15,-25 1 1,25-25-16,-25 25 0,0 0 16,0 0-16,0-1 15,-25 1-15,25 0 16,-25 0 0,-25 0-16,26-25 15,-1 24-15,-25-24 16,50 25-16,-25-25 15,1 0-15,-1 0 16,-25 0-16,25 0 16,1 0-16,-1-25 15,0 25-15,0 0 0,25-24 16,0-1-16,-25 25 16,25-25-1,25 25 1,-25-25-1,25 25-15,25-25 0</inkml:trace>
  <inkml:trace contextRef="#ctx0" brushRef="#br0" timeOffset="442773.9556">4390 9823 0,'0'0'0,"0"-25"15,0 0-15,0 0 0,0 0 16,0 1 0,-24-1-16,-1 0 15,0 0-15,0 25 0,0-25 16,1 25-16,-1-24 0,0 24 15,0 0-15,0-25 0,-24 25 0,-1 0 16,25 0-16,1 0 0,-1 0 16,-50 25-16,51-25 0,-1 24 15,0-24-15,0 25 0,-24-25 16,-1 50-16,25-50 0,0 25 16,0-1-16,1 26 0,-1 0 15,0-26-15,0 1 0,25 25 16,-25-25-16,25 24 0,-24 51 15,-1-51-15,25 1 0,0-1 16,0 1-16,0 49 0,25-74 16,-25 25-16,24-1 0,1-24 15,0 25-15,25-1 0,-1-24 0,-24 0 16,25 0-16,-25-25 0,74 24 16,-74-24-16,24 0 0,1 0 15,-1-24-15,1-1 0,49-25 16,-49 25-16,-1 1 0,-24-26 15,25 25-15,-1-49 0,-24 24 16,0 1-16,0 24 0,-25-25 16,25 1-16,-1-26 0,-24 26 15,0 24-15,0-25 0,0 25 16,0-49-16,-24 49 0,24 0 16,0 0-16,0 1 0,-50-1 0,25 0 15,0 25-15,1 0 0,-1 0 16,0 0-16,-25 25 0,26 0 15,-1-1-15,0 1 0,0 0 16</inkml:trace>
  <inkml:trace contextRef="#ctx0" brushRef="#br0" timeOffset="450594.2138">5209 9674 0,'0'25'125,"0"-1"-125,0 1 16,0 0-16,0 0 15,0 0-15,0-1 16,0 26-16,0-25 0,0 0 16,0-1-16,0 1 0,0 50 15,0-50-15,0-1 0,0 1 16,0 25-16,0-25 0,0 24 15,25-24-15,-25 0 0,0 0 16,0-1-16,0 1 16,0 0-16,0-50 31,-25 0-15,25 1-16,0-1 15</inkml:trace>
  <inkml:trace contextRef="#ctx0" brushRef="#br0" timeOffset="451249.7115">5184 9823 0,'0'-25'15,"-25"25"-15,25-25 0,0 0 16,25 0-1,0 25 1,0-24-16,0 24 0,-1 0 16,1 0-16,0 0 0,0 0 15,0 0-15,-25 24 16,0 1 0,0 0-16,0 0 0,0 0 15,0-1-15,0 1 16,0 0-16,-25 0 0,25 0 0,-25-25 15,25 24-15,-25-24 0,25 25 16,-25-25-16,1 25 0,-1-25 16,0 0-1,0 0 1,50 0 15,0 0-15,-25-25-16,25 25 0,-1 0 15,1 0-15,0 0 0,0 0 16,0 0-16,-1 0 0,1 0 16,0 25-16,0-25 0,0 25 15,-25 0-15,0 0 16,24-25-16,-24 24 0,0 1 16,0 0-16,-24 0 15,-1 0-15,0-1 16,0 1-16,0 0 0,1-25 15,-1 25-15,0-25 16,0 25-16,0-25 16,1 0-1,-1 0-15,25-25 16,0 0-16,0 0 31,25 0-31,-1 25 16,-24-24-16,25 24 15</inkml:trace>
  <inkml:trace contextRef="#ctx0" brushRef="#br0" timeOffset="451639.2593">5730 10021 0,'0'0'0,"0"-25"16,-25 25 15,25 25-31,0 0 16,-25-25-16,25 25 0,-25-25 15,25 25-15,0-1 0,0 1 16,0 0-16,0 0 16,25 0-1,0-25-15,0 0 16,0 0-16,-1-25 0,1 0 15,0 0 1,-25 0-16,0 1 0,0-1 16,-25 0-16,0 0 15,1 25-15,-1 0 16,25-25-16,-50 25 0,25 0 16,50 0 15,25 0-16,-25-25-15</inkml:trace>
  <inkml:trace contextRef="#ctx0" brushRef="#br0" timeOffset="451865.5918">5928 9773 0,'0'0'0,"0"-25"16,25 25-16,-25 25 31,0 0-16,0 0-15,0-1 0,0 1 16,0 25-16,0-25 0,0-1 0,0 26 16,0-25-16,0 0 15,0 49-15,-25-49 0,25 25 16,0-26-16,0 1 0,0 25 16,0-25-16,0-50 31</inkml:trace>
  <inkml:trace contextRef="#ctx0" brushRef="#br0" timeOffset="452000.1135">5854 10145 0,'-25'0'0,"50"0"0,-50-25 15,0 25-15,75 0 32,-50-24-32,25 24 0,0 0 0,24 0 15,-24-25-15,0 25 16,0 0-16,-1 0 0,51-25 15</inkml:trace>
  <inkml:trace contextRef="#ctx0" brushRef="#br0" timeOffset="453250.0218">6623 9996 0,'-25'0'16,"0"0"-16,50 0 62,0 0-46,0 0-16,24 0 0,-24 0 16,0 0-16,24 0 0,-24 0 15,50-25-15,-26 25 0,-24 0 16,25-24-16,-25 24 0,-1 0 16,26 0-16,-25 0 0,0-25 15,-50 25 1</inkml:trace>
  <inkml:trace contextRef="#ctx0" brushRef="#br0" timeOffset="453471.9537">6871 9798 0,'0'0'0,"25"-25"31,0 25-31,-1 0 16,26 0-16,-25 0 0,0 0 15,49 0-15,-24 25 0,-26-25 16,1 25-16,0-25 0,25 24 16,-26 1-16,-24 0 0,0 0 15,-24 24-15,24-24 16,-25-25-16,0 25 0,0 0 16,0 25-16,-24-26 15</inkml:trace>
  <inkml:trace contextRef="#ctx0" brushRef="#br0" timeOffset="454254.7981">7937 9674 0,'0'0'0,"0"-25"0,-24 25 16,24 25-1,0 0 1,0-1-16,0 1 16,0 0-16,0 0 15,24 24-15,-24 1 0,25-25 0,-25 0 16,0-1-16,0 26 0,0-25 16,0 0-16,0 0 15,-25-25 1,25-25-1,0 0-15,0-25 0,0 25 16,0-24-16,0 24 0,-24-25 16,24-24-16,0 49 0,0-24 15,0 24-15,24 0 0,-24 0 0,25 0 16,0 1-16,0 24 16,0 0-16,24 24 15,-24 1-15,0 0 16,-25 0-16,25 24 0,-25-24 15,0 0-15,0 0 0,0 0 16,-25-1-16,0 26 0,0-25 16,1 0-16,-1-1 0,0-24 15,-25 50-15,25-50 16,1 0-16,-1 0 16,25-25-1,0-24-15,0 24 16,49 0-16,-24 0 15,0 0-15</inkml:trace>
  <inkml:trace contextRef="#ctx0" brushRef="#br0" timeOffset="454863.8967">8285 9575 0,'0'-25'16,"0"50"30,25-1-46,-25 1 16,0 25-16,24-25 0,-24-1 16,0 26-16,0-25 0,0 0 0,0 49 15,0-49-15,0 24 0,0-24 16,0 0-16,0 0 0,0 0 16,0-50-1,0 0 1,0 0-16,0 0 0,0 1 15,-24-51-15,24 26 0,-25-1 0,25 25 16,0-24-16,0 24 16,0-50-16,25 51 0,-25-1 15,24 25-15,-24-25 0,25 25 16,0 0-16,0 0 0,0 0 16,-1 0-16,26 25 0,-25 0 15,0-1-15,-1 1 16,1 0-16,0 49 0,-25-49 15,0 0-15,0 0 0,0 0 16,-25 24-16,25-24 0,-25 0 16,1 0-16,-1-25 0,-25 49 15,25-49-15,1 25 16,-1-25-16,0 0 0,0 0 16,0-25-16,25 0 15,0 1-15,50-26 16</inkml:trace>
  <inkml:trace contextRef="#ctx0" brushRef="#br0" timeOffset="456204.4134">8979 9525 0,'0'-25'0,"-25"25"15,1 25 32,24 0-47,0 0 16,0-1-16,-25 1 0,25 0 16,0 25-16,0-26 0,0 1 15,0 0-15,25 0 0,-1 24 16,1-49-1,0 25-15,0-25 0,25 0 16,-26 0-16,1-25 16,0 1-16,-25-26 15,25 50-15,-25-25 0,0 0 16,0 1-16,0-51 16,0 50-16,0 1 0,0-26 0,0 25 15,0 0-15,-25-24 0,0 24 16,25 0-16,-25 25 0,1-25 0,-1 25 15,0 0-15,0 0 16,0 0-16,0 25 16,1 0-16,24 0 0,0 0 15,24-1-15,1 1 16,0-25-16,0 0 0,0 25 16</inkml:trace>
  <inkml:trace contextRef="#ctx0" brushRef="#br0" timeOffset="456496.0393">9575 9475 0,'0'0'0,"24"-24"16,1-1-16,0 0 15,-25 0 1,0 0-16,-25 25 16,-24 0-16,24 25 15,0-25-15,0 50 0,0-50 16,1 25-16,-1-1 0,25 1 15,0 25-15,25-25 16,-1-1-16,1 1 16,50 0-16,-51-25 0,1 25 15,0-25-15,0 25 0,-25-1 16,0 1-16,0 0 16,-25-25-16,-25 50 0,26-50 15,-26 24-15,25 1 0,-24-25 16,24 25-16,-50-25 0</inkml:trace>
  <inkml:trace contextRef="#ctx0" brushRef="#br0" timeOffset="459848.258">7293 10914 0,'-25'-25'16,"25"0"-1,-25 1 1,0 24-1,0 0 1,1 0-16,-1 0 16,0 24-1,0 1-15,25 0 16,0 0-16,-25 0 0,25 24 16,0-24-16,0 0 0,0 0 15,25-1-15,0-24 16,0 0-16,0 0 15,-1-24-15,1-1 16,0 0-16,-25 0 0,25 0 16,-25 1-16,25-51 0,-1 50 15,-24-24-15,0 24 0,25 0 0,-25 0 16,0-24-16,25 24 0,-25 0 16,0 50-1,0 25 1,0-26-16,0 1 0,0 50 15,0-51-15,0 1 0,0 25 16,0-25-16,0-1 0,0 26 0,0-25 16,25-25-16,-25 25 15,25-25 1,-1-25 0,1-25-16,-25 25 0,25 1 15</inkml:trace>
  <inkml:trace contextRef="#ctx0" brushRef="#br0" timeOffset="460320.9538">7565 10864 0,'25'0'16,"-25"25"0,0 25-16,0-25 15,0-1-15,0 1 0,0 0 16,25-25 0,-25-25-1,0 0-15,-25 1 16,25-1-1,0 0-15,-49-25 0,49 26 16,0-1-16,0 0 0,-25 25 16,25-25-16,25 25 31,-1 0-15,1 0-16,25 0 15,-25 0-15,-1 0 0,1 0 16,0 0-16,0 0 0,0 0 15,-1 0-15,-24-25 0,-24 25 32,-1 25-32,0 0 15,0-25-15,25 25 16,-25 0-16,25-1 16,0 1-16,0 0 15,25-25-15,-25 25 0,50-25 16,-25 25-16,-1-1 15,-24 1-15,0 0 32,-24-25-32,-1 0 0,25-25 15,0 0 1,0-24-16</inkml:trace>
  <inkml:trace contextRef="#ctx0" brushRef="#br0" timeOffset="460928.1916">7937 10616 0,'0'0'0,"25"0"0,-25-24 0,0 73 31,0-24-31,0 0 16,25 0-16,-25-1 0,0 1 16,25 0-16,-25 25 0,0-26 15,0 1-15,0 0 0,0 0 16,0 0-16,0-1 15,-25-24 1,0-24-16,0-1 16,1 0-1,24 0-15,-25 25 0,25-25 16,0 1 0,25 24-1,-25-25-15,49 25 0,-24-25 16,0 25-16,0 0 15,0 0-15,-25-25 0,49 25 16,-24 0-16,0 0 16,-25 25-16,0 0 31,25-25-31,-25 25 31,24-25-31,1 0 16,0 0-16,0-25 15,0 0 1,-1 25 0,-24-25-16,25 25 15,0 0 1,-25 25 15,0 0-31,0 0 16,0-1-16,0-48 47,0-1-47,-25-25 15,25 25-15</inkml:trace>
  <inkml:trace contextRef="#ctx0" brushRef="#br0" timeOffset="461868.151">8285 10567 0,'0'0'0,"-25"0"15,25-25-15,-25 25 16,25 25-1,0 0 1,50-25 0,-25 0-16,-1 0 15,1-25-15,0 25 0,0-25 16,24-25 0,-49 26-16,25-1 0,-25 50 46,0-1-30,25 1-16,-25 0 0,0 0 16,0 0-16,0-1 0,25 26 15,-25-25-15,0 0 0,0-1 16,0 1-16,25 0 16,-25 0-16,0-50 15,0 0 1,0 0-16,24 1 15,-24-1-15,0 0 0,25 0 0,0 25 16,0-25-16,0 25 16,-1 0-16,1 25 15,-25 0-15,0 0 16,0 0-16,0-1 0,-25 1 16,25 0-16,0 0 15,0 0-15,-24-25 16,24-25-1,0-25 1,24 50-16,1-49 0,-25 24 0,0 0 16,25 0-1,0 0-15,-25 1 0,25 24 0,-1 0 16,-24 24 0,25 1-1,-25 0-15,0 0 16,0 0-16,0-1 15,25 1-15,0-25 16,0-25 0,-1 1-16,-24-1 15,25 0-15,0 0 0,-25 0 16,25 25-16,-25-24 16,0 48 15,0 1-31,0 0 15,0 0-15,25-25 16,-25 25-16,25-25 31,-1-25-31,-24 0 16,0 0-16,25 0 0,-25 1 16,25-51-16,0 50 0,-25 1 0,25-26 15,-25 25-15,24 0 0,-24-24 16,25 24-16,-25 50 31,0 0-15,-25-1-16,25 26 0,0-25 15,0 24-15,0-24 0,0 25 16,0-25-16,0 24 0,0-24 16,25 0-16,-25 0 0,0-1 15,0 1-15</inkml:trace>
  <inkml:trace contextRef="#ctx0" brushRef="#br0" timeOffset="462001.3713">9103 10567 0,'0'-25'16,"25"25"-16,0 0 15,0-25-15,0 25 0,-1 0 16,51-25-16,-50 25 15</inkml:trace>
  <inkml:trace contextRef="#ctx0" brushRef="#br0" timeOffset="462607.5894">9451 10666 0,'0'-25'31,"24"0"-31,-24 1 16,25-1-16,-25 0 0,25 25 16,-25-25-16,0 0 0,-25 25 15,0 0 1,1 25-16,-1-25 0,0 25 16,0 0-16,25 0 0,0-1 15,0 1-15,25-25 0,0 25 16,24-25-16,-24 0 15,0 0-15,25 0 0,-26 0 16,1-25-16,25 0 0,-25 25 16,-1-24-16,1-1 0,0 25 0,0-25 15,0 0-15,-25 0 0,24 1 16,-24-1-16,0 0 16,-24 25-1,-26 25 1,25 0-16,25-1 15,-25-24-15,25 25 16,-24 0-16,24 0 0,0 0 16,24-25-16,26 0 15,-25 0 1,0-25-16,-1 25 0,26-50 0,-50 25 16,25-24-16,-25 24 0,25 0 15,-25 0-15,24-49 0,-24 49 0,0 0 16,0 1-16,0-1 15,0 0-15,0 50 32,-24 24-32,24-24 0,0 25 0,0-25 15,-25-1-15,25 51 0,0-26 16,0-24-16,0 0 0,0 25 16,0-26-16,25 1 0,-1 0 15,1-25-15,0 0 0</inkml:trace>
  <inkml:trace contextRef="#ctx0" brushRef="#br0" timeOffset="463837.8839">10616 10220 0,'0'0'0,"0"-25"0,-24 0 15,24 0 1,-25 25 0,0 0-16,0 0 0,0 0 15,1 25-15,-1 0 16,25 0-1,0-1-15,-25 1 0,25 0 16,0 0-16,0 0 0,25-1 16,0-24-16,-1 0 15,1 0-15,0-24 0,0-1 16,0 0-16,-1-25 16,1 26-16,-25-1 0,0 0 15,25 0-15,0-24 0,-25 24 16,0 0-16,0 0 0,25 0 15,-50 50 17,0 25-32,0-25 15,25-1-15,0 1 0,0 0 16,0 0-16,0 0 0,0-1 16,25 1-16,25 0 15,-26-25-15,1 25 16,0-25-16,0 0 0,0-25 15,-1 25-15,-24-25 0,25 0 16,-25 1-16,25-1 0,-25 0 0,0 0 16,0 0-16,0 1 15,0-1 1,-25 25 0,0 0-16,25 25 0,-24-25 15,24 24-15,0 1 0,0 0 0,0 0 16,0 0-16,0-1 15,24-24-15,1 25 0,0 0 16,0-25-16,0 0 16,-1-25-16,1 0 15,-25 1-15,0-1 0,25 25 16,-25-50-16,25 50 0,-25-25 16,0 1-16,0-1 15,25 25-15,-25 25 31,0 49-15,0-49-16,0 0 0,0-1 16,24-24-1,1 0-15,0-24 16,0-1 0,0-25-16,0 25 15,-25 1-15,24 24 0,-24-25 16,0 50-1,0-1 1,0 1-16,0 0 16,25-25-16,-25 25 15,25-25 1,0 0-16,0 0 16,-25-25-16,24 25 0,-24-25 15,25 25-15,0-25 16,0 25-1,-25 25-15,0 0 16,0 0-16,0 0 16,25-25-1,-25-25 1,0 0 0,-25-25-16</inkml:trace>
  <inkml:trace contextRef="#ctx0" brushRef="#br0" timeOffset="463949.6988">11361 9996 0,'0'0'0,"-25"-25"15,0 25 1,25 25 0,25 0-1,0-25-15,-1 0 16,1 0-16,0 25 0</inkml:trace>
  <inkml:trace contextRef="#ctx0" brushRef="#br0" timeOffset="464261.63">11807 10046 0,'-25'0'16,"0"0"-16,1 0 15,-1 0-15,0 0 16,0 0-16,0 25 0,1 0 31,24-1-31,0 1 0,24-25 16,26 0-16,-25 0 15,0 0-15,-1 0 0,-24-25 16,25 25-16,0 0 16,-25-24-16,25 24 0,-50 0 31,25 24-31,0 1 16,0 0-16,0 0 15,25-25 1,0 0-16,-25-25 0,24-25 15</inkml:trace>
  <inkml:trace contextRef="#ctx0" brushRef="#br0" timeOffset="464441.1834">12055 9798 0,'25'-25'0,"-50"75"47,25-26-47,0 1 15,-25 25-15,25-25 0,0-1 16,0 1-16,0 0 0,0 25 16,0-25-16,25-1 0,-25 1 15,25 0-15,0 0 0</inkml:trace>
  <inkml:trace contextRef="#ctx0" brushRef="#br0" timeOffset="465248.8966">10021 11112 0,'-25'0'0,"0"0"15,1 0-15,-1 0 0,0 0 16,0 0-16,0 25 16,1 0-1,24 0-15,-25 0 16,25 0-16,-25-1 0,25 1 15,0 0-15,0 0 16,25-25-16,24 0 0,-24 0 0,0 0 16,0-25-16,24 0 0,-24 0 15,0 25-15,0-24 0,-25-26 16,0-25 0,0 51-16,-25 24 0,25-25 15,-25 0-15,-24 0 0,24 25 0,0-25 16,0 25-16,0 0 15,25 25-15,25-25 16,0 0-16,0 0 0,49 25 16,-24-25-16,-25 0 0,24-25 15,1 0-15,0 1 0,-1-1 16,-24 0-16,0 0 0,0 0 0,-25 1 16,0-26-16,0 25 15,-25 25-15,25-25 0,-25 25 16,0 0-16,0 0 15,1 25-15,24 0 16,0 0-16,0 0 0,0-1 16,0 1-16,24 25 0,1-1 15,-25 1-15,25-25 0,-25 24 16,0-24-16,0 50 16,0-50-16,0-1 0,0 1 0,0 0 15,-25-25-15,25 25 0,-25-25 16,25-25-16</inkml:trace>
  <inkml:trace contextRef="#ctx0" brushRef="#br0" timeOffset="465373.3985">10170 11162 0,'0'0'0,"-25"0"15,25-25-15,0 0 32,50 25-32,-1 0 15,-24 0-15,0 0 0,0 0 16,0 0-16,24-24 0</inkml:trace>
  <inkml:trace contextRef="#ctx0" brushRef="#br0" timeOffset="466741.2588">9327 11931 0,'0'0'0,"-25"0"15,25-25-15,0 0 0,0 1 16,-25-1-16,25 0 0,0 0 16,-25 25-16,0 0 15,1 0-15,-1 0 16,0 0-16,0 25 15,0-25-15,25 25 16,0 0-16,0-1 0,25-24 16,-25 25-16,25-25 0,0 25 15,0 0-15,-1 0 0,1-1 16,0 1-16,-25 0 16,0 0-16,0 0 0,0-1 15,-25-24-15,25 25 0,-25-25 0,1 0 16,24 25-16,-25-25 0,25-25 31,0 0-31,25 1 16,-1-1-16,-24 0 15,25 25-15,0-25 0,0 0 16,0 1-16,-1-1 0,1 25 16,0-25-16,-25 0 0,25 25 15,-25-25-15,0 1 0,0-1 16,-25 25-1,0 0 1,25 25-16,-25-1 0,1 1 16,-1-25-16,25 25 0,0 0 15,0 24-15,0-24 16,25 0 0,24-25-16,-24 0 0,0 0 15,0 0-15,-1 0 0,26-50 16,-25 26-16,0-1 15,-1 0-15,-24 0 16,25 25-16,-25 25 47,0 0-47,0 0 0,0-1 16,0 1-16,0 0 15,0 0 1,0-50-1,0 0 1,0-24 0,0 24-16,25 0 0,-25 0 15,25 0-15,0-24 16,-25 24-16,24 25 16,1 25 15,-25 0-31,0-1 15,25 1 1,-25 0-16,0 0 16,0 0-16,25-25 15,-25 24-15,0 1 32,0-50-1,25-49-16,-25 49-15,0 0 0,0 1 0,24-26 16,-24 25-16,0 0 16,25 1-16,0-1 15,0 25 1,-25 25-16,0-1 16,25 1-16,-25 0 15,24-25 1,-24 25-16,25 0 15,-25-1-15,25 1 16,-25 0-16,0 0 0,25 0 16,-25-1-16,0-48 47,0-1-32,-25 25-15,25-25 16,-25-25-16,0 26 0,1-1 15,24 0-15,-25 0 0,25 0 16,-25-24-16,25 24 16,-25 25-1,25 25 1,25-25-16,-25 25 16,25-25-16,0 0 0,-1 0 15,1 0-15,25 0 0,-25 0 16,0 0-16</inkml:trace>
  <inkml:trace contextRef="#ctx0" brushRef="#br0" timeOffset="467102.4397">10344 11733 0,'0'0'0,"-25"0"31,0 0-31,0 0 16,25 24-1,-25 1-15,25 0 0,0 0 16,0 0-16,0-1 15,25-24-15,-25 25 0,25-25 16,0 25-16,0-25 0,-1 0 16,1 0-16,0 0 15,25-25-15,-50-24 0,24 24 16,1 25-16,0-25 0,0-49 16,-25 49-16,0 0 15,0 0-15,0 0 0,-25 1 16,0 24-1,0 24-15,1 1 16,24 0-16,0 0 0,-25 0 0,25-1 16,0 1-16,25 0 0,-25 0 15,24 0-15,1-25 0,25 24 16,-25-24-16,-1 0 0,1 0 16,0 0-16,-25-24 0,50-1 15,-26 0-15</inkml:trace>
  <inkml:trace contextRef="#ctx0" brushRef="#br0" timeOffset="467666.5382">8310 12948 0,'-25'0'16,"0"0"-16,0 0 0,0 0 16,1 0-16,-1 25 0,25 0 15,-25 24-15,25-24 0,0 0 16,0 0-16,0-1 0,0 1 16,25 50-16,-25-50 0,25-1 15,-25 1-15,24 0 0,1 0 0,0 0 16,0-25-16,0 24 0,-1-24 15,1 0-15,0 0 0,0-24 16,0 24-16,-1-25 16,-24 0-16,25 0 0</inkml:trace>
  <inkml:trace contextRef="#ctx0" brushRef="#br0" timeOffset="468378.3411">8682 13072 0,'0'0'0,"0"-25"16,24 25-16,-24-25 0,25 25 0,-25-24 15,0-1 1,-25 25 0,1 0-16,24 25 0,-25-25 15,0 24-15,-25 1 16,26 0-16,-1-25 16,25 25-16,-25-25 0,25 25 0,0-1 15,0 1-15,0 0 16,25-25-16,0 25 0,-1-25 15,1 0-15,0 0 16,0-25-16,-25 0 0,25 25 16,-25-25-16,24 1 15,-24 48 17,0 1-17,0 0-15,0 0 16,25-25-1,0 0-15,0-25 16,0 0 0,-25 0-16,24 25 0,-24-24 15,25-1-15,0 25 16,-25-25-16,25 25 16,-25-25-16,0 50 62,-25-25-15,25 25-47,0 0 16,0-1-1,25 26 1,0-25-16,-25 0 15,0 0-15,24-25 16,1-25 0,-25 0-1,25 0-15,-25 0 16,25 0-16,-25 1 0,0-1 0,0 0 16,25 25-16,-25-25 0,0 0 15,25 25 1</inkml:trace>
  <inkml:trace contextRef="#ctx0" brushRef="#br0" timeOffset="468848.9989">9178 13072 0,'-75'-50'0,"150"100"0,-50-25 0,-1-25 15,1 0 17,-25-25-32,0 0 15,0 0 1,25 25-16,-50 0 15,0 0 1,25 25-16,-24-25 0,-1 0 16,25 25-16,0 0 15,-25-25-15,25 25 0,0-1 16,25-24-16,0 0 16,24 0-1,-49-24-15,25 24 0,0 0 16,-25-25-16,0 50 31,25-25-15,-1 24-1,1-24 1,0 0 0,-25-24-16,25 24 15,0-25 1,-1 25-16,1 0 31,0 0-31,-25 25 31,25-25-15,-25-25 15</inkml:trace>
  <inkml:trace contextRef="#ctx0" brushRef="#br0" timeOffset="468974.0255">9550 12948 0,'0'0'0,"-25"0"16,0 0-16,0 0 0,1 0 16,-1 0-16,0 0 15,50 0 17,-25-25-17</inkml:trace>
  <inkml:trace contextRef="#ctx0" brushRef="#br0" timeOffset="469119.6519">9475 12700 0,'0'-25'0,"0"50"32,25-25-32,0 25 15,0-25-15,0 0 16</inkml:trace>
  <inkml:trace contextRef="#ctx0" brushRef="#br0" timeOffset="469338.676">9699 12675 0,'24'0'16,"-24"-25"-1,0 50 17,25 25-17,-25-25-15,0-1 0,25 1 16,-25 0-16,0 0 0,0 49 15,25-49-15,-25 0 0,0 0 0,0-1 16,25 26-16,-25-25 16,0 0-1,0-50 1,0 0-16,0 0 16</inkml:trace>
  <inkml:trace contextRef="#ctx0" brushRef="#br0" timeOffset="470102.32">10046 12948 0,'0'0'16,"0"-25"-16,0 0 15,0 1 1,-25 24 15,0 0-31,0 24 16,25 1-16,-24 0 0,24 0 15,0 0-15,24-25 32,1 0-32,0-25 0,25 0 15,-25 0 1,-25 50 15,0 0-31,0 0 16,0-1-16,24-24 15,-24 25-15,25-50 16,-25-24 0,25 24-16,-25 0 15,0 0-15,0-24 0,0 24 16,0 0-16,0-49 0,0 49 16,0 0-16,25 0 0,-25 1 0,0-1 15,0 0-15,0 75 31,0-26-15,0 1-16,0 0 16,0 49-16,0-49 0,0 25 0,0-25 15,0-1-15,25 26 0,-1-50 16,1 25 0,0-50-16,0-25 15,0 50-15,-25-24 16,49-1-16,-24 25 15,0 0-15,-25 49 16,25-49-16,-25 25 0,0 0 16,0 0-16,0 0 15,-25-25-15,25-25 32,25 0-17,-1 0-15,-24 0 16,25 25-16,-25-24 0,25 24 15,0 0-15,-25-25 0,25 25 16,-25 25 0,0-1-16,0 1 15,-25 0-15,25-50 47</inkml:trace>
  <inkml:trace contextRef="#ctx0" brushRef="#br0" timeOffset="470257.8198">10443 12576 0,'0'0'0,"-25"25"32,25 0-32,0-1 15,25-24-15,0 0 16,-1 0-16,1 0 15,-25-24-15</inkml:trace>
  <inkml:trace contextRef="#ctx0" brushRef="#br0" timeOffset="470465.3276">10716 12402 0,'0'0'0,"0"25"31,0 0-15,0 0-16,24 24 15,-24-24-15,0 0 0,25 0 16,-25 0-16,0 49 0,25-24 16,-25-26-16,0 1 0,25 25 15,-25-1-15,0-24 16,25-25-16,-25-25 16</inkml:trace>
  <inkml:trace contextRef="#ctx0" brushRef="#br0" timeOffset="470626.0356">10964 12700 0,'0'25'31,"0"0"-31,0-1 16,0 1-16,0 0 16,24-25 15,-24-25-31,0 0 0</inkml:trace>
  <inkml:trace contextRef="#ctx0" brushRef="#br0" timeOffset="470922.4438">10914 12526 0,'0'-24'0,"0"48"0,-25-48 16,50 24 15,0 0-15,0 0-16,-1 0 15,1-25-15,0 0 0,0 0 16,24 0-16,-24 1 0,0-1 16,0 25-16,-25-25 0,25 0 15,-25 50 17,-25 0-32,25 0 15,0-1-15,0 26 0,0-25 0,0 0 16,25-1-16,-25 1 0,25 0 15,-25 25-15,0-26 0,24 1 16,-24 0 0</inkml:trace>
  <inkml:trace contextRef="#ctx0" brushRef="#br0" timeOffset="471303.3656">11112 12650 0,'0'0'0,"-24"0"0,24-24 31,49 24-15,1-25-16,0 0 16,-50 0-16,49 25 0,1-25 15,-50 1-15,25-1 0,-1 25 16,1-25-16,0 0 16,-25 50 15,0 25-16,0-26-15,0 1 16,0 0-16,0 25 16,0-26-16,25-24 15,-25 25-15,25 0 0,-25 0 0,24 24 16,-24-24-16,0 0 0,0 0 16,0 0-16,0 24 0,0-24 15,-24 0-15,24 0 16,-25-25-16,0 0 15,0 0-15,0 0 16,-24-25-16,24 0 0,0 0 16,25 0-16,-25 1 0,25-1 15,-24-50-15</inkml:trace>
  <inkml:trace contextRef="#ctx0" brushRef="#br0" timeOffset="471586.3562">11559 12080 0,'0'-25'16,"25"25"-16,0 0 15,-1 0-15,-24 25 0,50 0 16,-25-1-16,0 1 16,-25 0-16,24 0 0,1 25 0,0 24 15,0-49-15,-25 24 16,25 1-16,-25 0 0,0-1 0,0 1 15,-25 24-15,25-24 0,-25-1 16,0-24-16,0 0 0,1 0 16,24 0-16,-50-1 0,25-24 15,25 25-15,-25-25 0,1 0 16,-1-25-16,0 25 16,25-24-16</inkml:trace>
  <inkml:trace contextRef="#ctx0" brushRef="#br0" timeOffset="473930.1075">12154 11261 0,'-25'0'0,"50"0"125,0 0-110,25-24-15,-25 24 0,-1 0 16,1-25-16,25 0 0,-25 25 16,74-25-16,-50 0 0,1 25 15,0-25-15,-1 25 0,75 0 16,-74-24-16,-1 24 0,1 0 16,0 0-16,-26 0 0,51-25 15,-26 25-15,-24 0 0,0 0 16,0-25-16,0 25 0,-50 0 47,0-25-32</inkml:trace>
  <inkml:trace contextRef="#ctx0" brushRef="#br0" timeOffset="474201.9476">13022 10889 0,'50'25'47,"-25"-25"-32,24 25-15,1-25 0,-25 0 0,0 25 16,0-1-16,-1-24 0,1 50 15,-25-25-15,0 0 16,0-1-16,-25 26 0,25-25 16,-24 25-16,-1-26 0,0-24 15,0 25-15,0 25 0,0-50 16,1 25-16</inkml:trace>
  <inkml:trace contextRef="#ctx0" brushRef="#br0" timeOffset="475002.6246">13643 10889 0,'0'0'0,"0"-25"16,-25 25-16,25 25 31,0 0-31,0 0 0,0 0 16,0-1-16,0 1 16,0 25-16,0-25 15,25-1-15,-50-48 31,0-26-15,25 25-16,0 0 0,0 1 16,0-1-16,-25-25 0,25 25 15,0 1-15,0-1 0,50 25 16,-25 0-16,-25-25 0,24 25 16,26 0-1,24 0-15,-49 0 0,0 0 0,0 0 16,0-25-16,-1 25 0,26 0 15,-25 0-15,-50 0 32,0 25-17,0-25 1,1 0-16,24 50 0,0-26 16,-25 1-16,25 0 15,0 0-15,25 0 0,24-25 16,-24 0-16,0 0 15,0 0-15,-1-25 0,1 0 16,0 25-16,-25-25 0,0 0 16,25 1-16,-25-1 0,0 0 15,-25 25-15,25-25 0,-25 25 0,0 0 16,1-25-16,-1 25 0,0 0 16,0 0-1,25 25-15,25-25 16</inkml:trace>
  <inkml:trace contextRef="#ctx0" brushRef="#br0" timeOffset="475408.6514">14213 10517 0,'25'-25'0,"-25"1"16,0 48 15,0 1-31,0 0 15,0 25-15,0-26 0,0 1 16,0 50-16,0-51 0,0 26 16,25-25-16,-25 0 0,0 24 0,0-24 15,24 0-15,-24 0 0,0-50 32,0 0-17,0 0-15,0-24 0,0 24 16,25 0-16,-25 0 0,25 0 15,0 1-15,-25-1 0,25 25 16,0 0-16,-1 0 16,1 25-16,0-1 15,-25 26 1,0-25-16,-25 0 16,0-1-16,1 1 0,-1-25 15,0 0-15,0 25 16,0-50-1,25 0-15,25-24 16,25 24-16</inkml:trace>
  <inkml:trace contextRef="#ctx0" brushRef="#br0" timeOffset="475699.6738">14635 10641 0,'0'0'0,"25"0"0,-25 25 31,0 0-16,0 0-15,0-1 0,0 1 0,0 0 16,0 0-16,24 0 16,1-25-1,0 0-15,0 0 0,0-25 16,-25 0-16,24 0 16,-24 0-16,0 1 0,0-26 15,0 25-15,-24 0 16,24 1-16,-25 24 0,0 0 15,0 0-15,0 0 16,25 24 0,25-24-1,0 0-15,0 0 0,0-24 16</inkml:trace>
  <inkml:trace contextRef="#ctx0" brushRef="#br0" timeOffset="475967.6813">14982 10393 0,'0'-25'0,"0"50"0,25-74 15,-25 24-15,25 0 16,-25 0-16,0 0 16,24 25-16,-24-24 15,-24 48 1,24 1 0,0 0-16,-25 25 15,25-26-15,0 1 0,0 0 16,0 0-16,0 24 0,25 1 15,-25 0-15,0-26 0,24 26 16,-24-25-16,25 24 0,-25-24 16,0 0-16,25 0 0,-25 0 0,0-1 15,25-24-15,-25-24 32,0-1-32</inkml:trace>
  <inkml:trace contextRef="#ctx0" brushRef="#br0" timeOffset="476107.0058">14957 10641 0,'-25'0'16,"1"0"-16,48 0 31,1 0-15,0 0-16,25 0 0,-26-25 16,1 25-16,0 0 0,25-24 15,-1-1-15,-24 25 0</inkml:trace>
  <inkml:trace contextRef="#ctx0" brushRef="#br0" timeOffset="477036.1065">15925 10071 0,'0'0'0,"0"-25"16,-25 25 15,25 25-16,-25 0-15,25-1 0,-25 1 16,25 0-16,0 0 0,-25 24 0,25 1 16,0 0-16,0-26 0,0 26 15,0 49-15,0-74 0,25 25 16,-25-1-16,25-24 0,-25 25 16,50-1-16,-26-24 0,1 0 15,0 0-15,0-1 0,0 1 16,-1 0-16,1-25 15,0 0-15,0-25 16,0 0-16,-25 1 16</inkml:trace>
  <inkml:trace contextRef="#ctx0" brushRef="#br0" timeOffset="477715.2132">16247 10021 0,'0'0'16,"0"-25"-16,0 50 62,0 0-46,25-25-16,-25 25 16,0 0-16,0-1 0,0 1 15,0 0-15,25 0 0,-25 49 16,0-24-16,0-25 0,24 24 15,-24 1-15,0 24 0,0-49 0,0 0 16,25 0-16,-25-1 0,0 1 16,0 0-16,0 0 0,0-50 31,-25 0-15,25 0-16,0 1 0,0-26 15,0 0-15,0 26 0,0-1 0,0-25 16,0 1-16,25 24 15,0 0-15,-25 0 16,25 25-16,0-25 0,0 25 16,-1 0-16,1 0 15,0 25-15,0 0 0,-25 0 0,25 0 16,-25-1-16,0 26 16,0-25-16,-25 0 15,25-1-15,-25 1 0,0 0 16,0-25-16,1 25 0,-1-25 15,0 25-15,0-25 16,0 0 0,25-25-16,0 0 15,0 0 1,25 0-16,25 25 0,-50-24 16,25-1-16,-1 0 0</inkml:trace>
  <inkml:trace contextRef="#ctx0" brushRef="#br0" timeOffset="478036.4431">16718 10244 0,'0'0'0,"25"0"16,-50 25 31,25 0-47,0 0 0,-24 0 15,24-1-15,0 1 16,0 0-16,0 0 0,0 0 0,24-1 15,1 1-15,0-25 16,0 0-16,0 0 16,-1 0-16,26-25 0,-50 1 15,0-1-15,25 0 16,-25 0-16,0-24 0,0 24 0,0 0 16,-25 0-16,25 0 0,-25 1 0,-24-1 15,49 0-15,-25 25 16,0 0-16,50 0 47</inkml:trace>
  <inkml:trace contextRef="#ctx0" brushRef="#br0" timeOffset="478316.1272">17066 9798 0,'0'0'15,"0"-25"-15,0 0 0,0 50 32,-25 25-17,25-26-15,0 1 0,0 0 16,0 0-16,0 0 0,0 49 0,0-49 16,0 0-16,0 24 0,0-24 15,25 50-15,-25-51 0,0 1 16,0 0-16,24 0 0,-24 24 15,0-24-15,0 0 16,0 0-16,-24-25 16,24-25-1,-25 0-15</inkml:trace>
  <inkml:trace contextRef="#ctx0" brushRef="#br0" timeOffset="478493.7326">16942 10269 0,'0'-25'16,"-25"25"-16,0 0 0,25-24 15,-25 24 1,50 0 0,49 0-1,-49 0-15,0 0 0,25 0 16,-26 0-16,26-25 0,-25 25 0,-25-25 16,25 25-16,-1 0 0,1-25 15,-25 0-15,25 25 16</inkml:trace>
  <inkml:trace contextRef="#ctx0" brushRef="#br0" timeOffset="479216.1853">17338 10071 0,'0'-25'15,"25"0"1,-25 50 47,0 0-48,0 0-15,0-1 0,25 26 16,-25-25-16,0 0 0,0-1 15,0 1-15,0 25 0,0-25 16,25-1-16,-25 1 16,25-25-1,-25-25-15,24 25 0,1-49 16,-25-1-16,25 25 16,-25 1-16,25-26 0,-25 25 0,25-49 15,-25 49-15,0 0 0,0 0 16,0 0-16,0 50 31,0 0-31,0 0 0,0 0 16,0 0-16,0-1 0,0 1 15,0 25-15,0-25 0,25-1 16,-1 1-16,1-25 16,0 0-16,0 0 0,0-25 15,24 25-15,-24-49 16,0 49-1,-25-25-15,25 0 0,-1 0 0,-24 1 16,0-1-16,25 0 0,-25 0 16,0 0-16,0 0 0,0 1 15,-25 24-15,25-25 16,-24 25-16,-1 0 0,25 25 16,-50-1-1,50 1-15,0 0 0,0 0 0,0 0 16,0 0-16,0 24 15,0-24-15,25 0 0,-25 0 16,25-1-16,0 1 0,-1 0 16,1-25-16,0 0 0,0 0 15,24-25-15,-24-24 16,0 49-16,-25-25 0,25-25 16,-25 1-16</inkml:trace>
  <inkml:trace contextRef="#ctx0" brushRef="#br0" timeOffset="479479.4128">18058 9599 0,'-25'-24'0,"25"-1"16,0 50 15,0-1-31,0 1 16,25 0-16,-25 0 0,0 49 15,0-49-15,0 25 0,25-26 16,-25 26-16,0-25 16,24 49-16,-24-24 0,25-25 0,-25 24 15,0-24-15,25 0 0,0 0 16,-25 0-16,25-25 16,-25-25-1,0-25-15</inkml:trace>
  <inkml:trace contextRef="#ctx0" brushRef="#br0" timeOffset="479686.9754">17959 9996 0,'-25'0'0,"50"0"31,-1-25-31,1 1 0,0 24 16,0 0-16,0 0 0,-1-25 15,51 25-15,-50-25 0,-1 25 16,1 0-16,0-25 16,0 25-16,0-25 0,-1 25 15,-24-24-15</inkml:trace>
  <inkml:trace contextRef="#ctx0" brushRef="#br0" timeOffset="480020.6462">18331 9525 0,'24'0'31,"1"25"-15,25 0-16,-1-1 15,-24 1-15,0 0 0,0 0 16,0 24-16,24 1 0,-24 0 0,0-26 16,0 26-16,-25-25 15,25 24-15,-25 1 0,0-25 16,0 74-16,-25-49 0,0-1 0,0 1 15,0-25-15,-24 49 0,-1-49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2-05-23T05:43:20.1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4812 5358 0,'0'25'63,"25"-1"-48,-25 1-15,0 0 0,0 0 16,0 0-16,0-1 16,0 1-16,0 0 15,0 25-15,0-26 0,0 1 16,0 0-16,0 0 16,0 0-16,0-1 15,0 1 1,0-50 15,0 1-15,-25-26-16,25 25 15</inkml:trace>
  <inkml:trace contextRef="#ctx0" brushRef="#br0" timeOffset="799.6747">4862 5135 0,'-25'-25'16,"0"25"-16,25-25 15,-25 25-15,0 0 16,1 0 0,-1 0-1,0 0 1,0 25-16,0-25 0,1 25 16,-1-1-16,0 1 15,0 0-15,0 0 0,25 0 16,-24-25-16,24 24 15,-25 1-15,25 25 0,0-25 16,-25-25-16,25 49 0,0-24 16,-25 25-16,25-26 0,-25 1 0,25 25 15,0-25-15,-24-1 0,24 26 16,0 0-16,0-26 0,0 1 16,0 0-16,24 25 0,-24-25 15,0-1-15,25 1 0,0 0 16,0 0-16,0 0 15,-1-25-15,-24 24 0,25-24 16,0 25-16,0-25 0,0 0 16,-1 25-16,1-25 0,0 0 15,25 0-15,-26 0 0,1 0 16,25 0-16,-25 0 0,24 0 16,-24 0-16,0 0 0,0 0 0,0-25 15,-1 25-15,26-49 0,-25 24 16,0 0-16,-1 0 15,26-24-15,-50 24 0,25 0 16,0 0-16,-25 0 0,24 0 16,1-24-16,-25 24 0,25-25 15,-25 26-15,0-1 0,25-50 16,-25 51-16,0-26 0,0 25 16,0-24-16,0 24 0,0 0 15,0-25-15,-25-49 16,-25 74-1,26 1-15,-1-1 0,0 25 0,0-25 16,-24 0-16,24 25 16,0 0-16,-49-25 0,24 1 15,25 24-15,0 0 16,1 0-16,-1 0 16,25 24-16,0 1 15</inkml:trace>
  <inkml:trace contextRef="#ctx0" brushRef="#br0" timeOffset="2247.8931">5779 5209 0,'-24'0'15,"24"25"16,0 24-15,24-49-16,-24 50 0,0-25 16,25 0-16,-25-1 0,0 1 15,0 50-15,0-51 0,0 1 16,0 0-16,0 0 0,0 0 16,25 24-16,-25-24 0,0 0 0,0 0 15,0-50 32,0 0-47,-25 0 0,25 0 16,0-24-16,-25 24 0,25-74 0,0 49 15,-24-74 1,24 50-16,0 49 16,0 0-16,0 0 15,24 1-15,26 24 16,-25 0-1,0 0-15,0 0 0,-1 0 16,1 24-16,-25 1 0,25 25 0,0-50 16,-25 25-16,25-1 15,-25 1-15,0 0 0,0 49 16,0-49-16,-25 0 0,25 0 0,-50 0 16,25 24-16,1-24 0,24 0 15,-25 0-15,0-25 16,25 24-16,-25-24 0,25-24 15,0-1 1,0 0-16,25 0 16,-25 0-16,25 1 0,24-1 15</inkml:trace>
  <inkml:trace contextRef="#ctx0" brushRef="#br0" timeOffset="2437.2305">6127 5333 0,'25'0'0,"-1"0"16,-24 25-16,25 0 15,-25-1-15,0 1 16,0 0-16,0 25 16,0-26-16,0 1 15,0 0 1,0-75 0,0 26-1,0-1-15,0 0 16</inkml:trace>
  <inkml:trace contextRef="#ctx0" brushRef="#br0" timeOffset="2782.8856">6176 5234 0,'0'0'0,"-24"0"16,24 25-1,24-25 17,1 0-32,0 0 15,0 0-15,0 0 0,24 0 16,-24 0-16,0 0 0,0 0 15,-50 0 32,25 24-47,0 1 16,-25-25-16,25 25 0,0 0 16,0 0-1,0-1-15,0 1 16,25-25-16,-25 25 15,25 0-15,-25 0 16,24-1-16,-24 1 16,-24-25 15,24-25-15</inkml:trace>
  <inkml:trace contextRef="#ctx0" brushRef="#br0" timeOffset="3402.8814">6573 5085 0,'0'0'0,"25"-25"15,0 25 17,-25 25-17,0 0-15,0 0 16,0-1-16,0 1 0,0 0 15,0 0-15,0 24 0,0-24 0,0 0 16,0 25-16,0-26 0,0 26 16,0-25-16,0 0 0,0-1 15,0 1-15,0 0 16,0 0-16,-25-25 16,25-25-16,-25 0 15,25 0-15,-25 1 16,1-1-16,24 0 15,0 0-15,-25 25 0,25-25 16,0 1 0,25 24-1,-1-25 1,1 25-16,25-25 0,-25 25 16,-1 0-16,1-25 0,0 25 15,0-25-15,0 25 16,-1 0-1,-24 25 1,0 0-16,25 0 16,-25 0-16,0-1 15,0 1 1,0 0 0,0 0-16,0-50 62,0 0-62,0 0 16,0 1-16,0-1 15,0 0-15,25 0 16</inkml:trace>
  <inkml:trace contextRef="#ctx0" brushRef="#br0" timeOffset="3710.0276">6921 5110 0,'24'0'94</inkml:trace>
  <inkml:trace contextRef="#ctx0" brushRef="#br0" timeOffset="4062.2608">7020 5333 0,'25'0'0,"-25"-25"16,0 50 46,0 0-46,0 0-16,0-1 0,24 1 16,-24 0-16,0 0 15,0 0 1,0-50 0,0 0-1,0 0-15,0-24 16</inkml:trace>
  <inkml:trace contextRef="#ctx0" brushRef="#br0" timeOffset="4212.4658">7045 5060 0,'-25'-25'16,"50"25"31,-1 0-32,1 0-15</inkml:trace>
  <inkml:trace contextRef="#ctx0" brushRef="#br0" timeOffset="5067.1974">7169 4986 0,'0'25'16,"0"-1"-1,0 1-15,0 0 0,0 0 16,0 24-16,0-24 0,24 0 15,-24 0-15,0 0 0,0 24 16,0-24-16,0 0 0,0 0 16,0-1-16,0-48 31,0-1-31,0 0 0,25 0 16,-25 0-16,25 1 15,0-1-15,-25 0 16,25 25-16,-1 0 15,1 0-15,0 25 16,-25 24 0,0-24-16,0 0 15,0 0-15,-25 0 0,25-1 16,0 1-16,-25-25 16,25-25-1,0-24-15,0 24 16,25-25-16,0 26 15,-25-1-15,25 25 0,-25-25 16,25 0-16,-25 50 47,0 0-31,0 0-16,24-25 0,-24 24 15,0 1-15,0 0 16,25-25-16,0 0 15,0-25 1,0 0-16,-1 1 16,1-1-16,0 25 15,0 0-15,0-25 0,-1 25 16,-24 25 0,0 0-1,0-1-15,0 1 16,0 0-1,25-25-15,0 0 16,0-25 0,0 0-16,-1 1 0,1-1 15,-25 0-15,25 0 0,0 0 16,-25 1-16,25-26 0,-1 25 16,-24 0-16,0 1 0,0-1 15,25 25-15,-25-25 0,0 0 0,-25 50 31,25 25-15,-24-26-16,24 26 16,0 0-16,0-26 0,0 26 15,0 0-15,0-1 0,0-24 16,0 0-16,0 0 16,0-50 15</inkml:trace>
  <inkml:trace contextRef="#ctx0" brushRef="#br0" timeOffset="5217.5343">7789 5209 0,'0'0'0,"-25"-25"0,0 25 15,50 0 17,0 0-17,-1 0-15,1 0 0,25-25 16,-25 25-16,-1 0 0,1-24 15,25 24-15</inkml:trace>
  <inkml:trace contextRef="#ctx0" brushRef="#br0" timeOffset="5516.8069">8111 5283 0,'0'25'0,"25"-25"15,-25-25 1,25 25-1,-25-24-15,25-1 0,-25 0 0,24 25 16,-24-25-16,0 0 0,0 1 16,0-1-16,-24 25 15,-1 0-15,0 0 16,-25 25 0,26 24-16,24-24 0,0 0 15,-25 0-15,25-1 16,0 1-16,25 0 0,-1 0 15,1-25-15,0 0 16,0 0-16,0 0 0,-1 0 16,1 0-16,25-50 15,-25 25-15,-1 25 0,1-24 0,0-1 16</inkml:trace>
  <inkml:trace contextRef="#ctx0" brushRef="#br0" timeOffset="5872.9219">8607 5135 0,'0'0'0,"0"-25"16,25 25-16,-25-25 15,-25 25-15,0 0 0,-24 0 16,-1 0 0,50 25-16,-25-25 0,25 25 15,-24-25-15,24 24 0,-25 26 16,25-25-16,0 0 0,0-1 16,25 1-16,-25 0 0,24-25 15,1 0-15,0 0 16,25-25-16,-26 0 0,-24 1 15,25-26-15,0 25 0,0-49 16,0 49-16,-1-25 0,-24 26 16,0-26-16,0 0 0,25 1 15,-25 24-15,0 0 0,-25 25 32,25 25-32,0 0 0,0 0 15,0-1-15,0 1 0,-24 50 16,24-1-16,0-49 0,0 49 15,0-49-15,0 0 16,0 0-16,24-25 0,-24 24 16,25-24-16</inkml:trace>
  <inkml:trace contextRef="#ctx0" brushRef="#br0" timeOffset="6593.2564">9550 4837 0,'0'0'0,"0"-25"16,25 0-16,-25 0 15,0 1 1,-25 24-1,-25 0 1,25 24-16,1-24 16,-1 25-16,0 0 15,-25 0-15,50 0 0,-24 0 0,-1-1 16,25 1-16,0 0 0,0 0 0,0 0 16,0-1-1,49 1-15,-24-25 16,25 25-16,-25-25 15,24 25-15,-24-25 0,0 25 16,0-25-16,-25 24 0,24 1 16,-24 0-16,-24 0 15,-1 0-15,0-25 16,0 0-16,0 24 16,1-24-16,-1 0 0,0 0 15,0 0-15,25-24 16,0-1-16,25 0 15,0 0 1</inkml:trace>
  <inkml:trace contextRef="#ctx0" brushRef="#br0" timeOffset="7029.976">9674 5035 0,'25'-24'0,"-1"24"31,-24 24-16,0 1-15,0 25 16,0-25-16,0-1 16,0 1-16,0 0 15,25-25 1,0 0-16,0-25 16,0 25-16,-25-49 0,24 24 15,1 0-15,-25 0 0,25 0 0,-25 1 16,25-1-16,-25 0 15,0 75 17,0-26-32,0 1 15,0 25-15,0-25 0,0-1 16,0 1-16,0 0 0,0 49 0,0-49 16,0 25-16,0-25 0,0-1 15,0 26-15,-25 0 16,25-26-16,-25 1 0,25 0 15,-25 0-15,1 0 0,-1-25 16,0 0-16,0 0 16,0 0-16,25-25 0,-24 0 15,24 0-15,0 0 0,0 1 16,0-1-16,24-25 0</inkml:trace>
  <inkml:trace contextRef="#ctx0" brushRef="#br0" timeOffset="7396.8881">10145 5011 0,'0'24'32,"0"1"-32,0 0 15,0 0-15,0 0 16,0-1-16,0 1 15,0 0-15,0 0 16,0-50 0,0 0-1,25 0-15,-25 1 16,25-1-16,-25 0 0,49-25 16,-49 26-16,25 24 0,0-25 0,0 25 15,0 25 1,-25 24-1,0 1-15,24-25 0,-24-1 16,0 1-16,0 0 16,0 0-16,25 0 0,0-25 15,0 0 1</inkml:trace>
  <inkml:trace contextRef="#ctx0" brushRef="#br0" timeOffset="8105.763">11212 4787 0,'0'-25'0,"0"1"15,0-1 1,0 0-16,0 0 16,0 0-16,-25 25 0,25-24 15,-25 24 1,0 0-16,0 0 15,25 24-15,-24 1 0,24 0 16,0 0-16,-25 0 0,25-1 16,0 1-16,0 50 0,0-50 15,0 24-15,0-24 0,0 25 16,25 24-16,-25-49 0,0 24 16,24-24-16,-24 0 0,0 0 0,0 24 15,0-24-15,0 0 0,0 0 16,-24-25-1,24-25-15,-25 25 16,25-25-16,0 0 0,-25-24 0</inkml:trace>
  <inkml:trace contextRef="#ctx0" brushRef="#br0" timeOffset="8464.6879">10939 5011 0,'-25'0'16,"50"0"-16,-50-25 0,50 25 31,0 0-31,-1 0 15,1 0-15,25 0 0,-1-25 16,-24 25-16,25 0 0,-25-25 16,0 25-16,24-25 0,-24 1 15,0-1-15,-25 0 16,0 0-16,25 0 0,-25 0 16,0 1-16,0-1 15,0 0 1,0 50 15,0 0-31,0 24 16,0-24-16,-25 0 0,25 0 0,0 24 15,0-24-15,0 25 0,0-25 16,0-1-16,0 1 16,0 0-16,0 0 0,0 0 15,25-25-15,-25 24 0,24-24 16,-24-24-16,25-1 15,-25 0-15</inkml:trace>
  <inkml:trace contextRef="#ctx0" brushRef="#br0" timeOffset="8775.9639">11534 4911 0,'0'-24'16,"0"48"0,0 1-1,0 0 1,0 0-16,0 0 0,0-1 15,0 1-15,25 0 16,0 0-16,0-25 16,-1 0-16,1-25 15,0-25 1,-25 26-16,0-1 16,0 0-16,-25 0 0,0 25 15,25-25-15,-24 25 0,-1 0 0,0 0 16,0 0-16,0 0 15,25 25-15,25-25 32,0 0-32,0 0 15,0 0-15,-1 0 0,1-25 16,25 25-16,-25-24 0</inkml:trace>
  <inkml:trace contextRef="#ctx0" brushRef="#br0" timeOffset="9029.1205">11832 4887 0,'0'0'0,"0"24"31,-25-24-31,25 50 0,0-25 16,-25 0-16,25-1 16,0 1-1,0 0-15,25-25 0,0 0 16,0 0 0,-1 0-16,1-25 15,0 0-15,-25 1 0,25-1 16,-25-25-16,-50 25 15,25 1 1,1 24-16,-1 0 16,0 0-16,50 24 31,0-24-31,-1 0 0</inkml:trace>
  <inkml:trace contextRef="#ctx0" brushRef="#br0" timeOffset="9438.1785">12254 4936 0,'24'0'16,"-24"-25"31,-24 1-31,-1 24-16,0 0 15,0 24-15,0-24 0,25 25 16,-25 0-16,1 0 0,24 0 15,0-1-15,0 1 16,24-25-16,1 0 16,0 0-16,0 0 15,25 0-15,-50-49 0,24 49 0,1-25 16,0 0-16,-25 0 16,50-49-16,-50 49 0,24 0 15,-24 0-15,0 0 0,25-24 16,-25 24-16,0 0 15,0 50-15,-25-25 16,25 50-16,-24-26 0,24 1 16,-25 0-16,25 50 15,0-26-15,0-24 16,0 0-16,0 24 0,25-24 16,-25 0-16,24-25 15,-24 25-15,25-25 0,0 0 16</inkml:trace>
  <inkml:trace contextRef="#ctx0" brushRef="#br0" timeOffset="9968.9858">13271 4812 0,'0'0'0,"0"-25"0,-25 25 15,0-25-15,0 25 0,0 0 16,25-24-16,-25 24 0,1 0 15,-1 0-15,0 0 0,0 0 16,25 24-16,-25-24 16,25 50-16,0-25 0,0 0 15,0 0-15,25-1 0,0 1 16,0-25-16,0 0 16,-1 0-16,26 0 0,-25 0 15,0-25-15,0 1 16,-25-1-16,24 25 15,-24 25 17,0-1-17,0 1-15,0 0 0,0 0 0,0 0 16,25-25 15,0-25-31,0 0 0,-25 0 16,25 0-16,-25 1 0,24-1 15,1 0-15,0-50 0,-25 51 16</inkml:trace>
  <inkml:trace contextRef="#ctx0" brushRef="#br0" timeOffset="10167.9942">13543 4564 0,'0'0'0,"0"-25"0,25 0 0,-25 1 15,0-1-15,0 0 0,0 0 16,0 50 0,0 25-1,0-26-15,0 1 0,0 25 16,-25-25-16,25 24 0,0 50 15,0-74-15,0 25 0,0 0 16,25-1-16,-25-24 0,25 49 16,-25-49-16,0 0 0,25 0 15,0-25 1,-25-25-16,24 0 0,-24 0 16,25-49-16,0 49 0</inkml:trace>
  <inkml:trace contextRef="#ctx0" brushRef="#br0" timeOffset="10365.479">13841 4440 0,'0'0'0,"0"-50"0,0 26 16,-25 24-16,25 24 15,-25 26-15,25-25 16,0 0-16,0 49 0,0-24 16,0-1-16,0-24 15,0 25-15,25 24 0,-25-24 16,0-25-16,0-1 0,0 1 0,0 0 15,0 0-15,0 0 16,0-50 0</inkml:trace>
  <inkml:trace contextRef="#ctx0" brushRef="#br0" timeOffset="10532.7887">13519 4762 0,'0'0'0,"-25"0"15,99 0 1,-49 0 0,25 0-16,-26 0 0,26-24 15,0 24-15,-26 0 0,1 0 16,0 0-16,25-25 0,-1 25 16</inkml:trace>
  <inkml:trace contextRef="#ctx0" brushRef="#br0" timeOffset="11081.0038">14213 4688 0,'-25'-25'31,"0"25"-31,1 0 0,-1 0 16,0 25-16,0-25 16,25 25-16,-25 0 0,1-25 0,24 49 15,0-24-15,-25-25 0,25 25 16,0 0-16,25 24 15,-1-49-15,1 0 0,0 0 16,25-24-16,-26 24 0,1-25 16,-25 0-16,25 0 0,0-25 15,-25 26 17,-25 24-32,0 24 15,25 1-15,0 0 0,0 0 16,0 0-16,0 0 15,25-25 1,0 0-16,0 0 0,-1 0 16,1 0-16,0-25 0,0 0 15,0 0-15,0 25 0,-1-25 16,1 0-16,0 1 0,0-1 16,-25 0-1,0 0 1,-25 25-16,0 0 15,0 25-15,1 0 16,-1 24-16,25-24 16,0 0-16,0 0 0,0 0 15,0 0-15,0-1 16,25-24-16,-25 25 0,24-25 16,1 0-16,0 0 0,0 0 15,0 0-15,-1-25 0,1 25 0,50-49 16,-51 24-16,1 25 0,0-25 15</inkml:trace>
  <inkml:trace contextRef="#ctx0" brushRef="#br0" timeOffset="11273.3118">14883 4465 0,'0'0'0,"0"-25"16,-25 50 15,25 0-31,0-1 0,0 1 16,-25 0-16,25 25 0,0-26 15,0 51-15,0-26 0,0-24 0,0 25 16,0-25-16,0 24 0,0-24 16,0 0-16,0 0 15,25-25-15,0 0 16</inkml:trace>
  <inkml:trace contextRef="#ctx0" brushRef="#br0" timeOffset="11512.7734">15106 4614 0,'0'0'16,"-25"0"-16,0 0 0,1 0 15,-26 0-15,25 24 0,0-24 16,25 50-16,-24-50 0,-1 25 16,25 0-16,0-1 0,0 1 15,0 0-15,25 0 16,-1 0-16,1-25 0,0 0 0,0 25 15,24-25-15,-24 0 0,0 0 16,-25-25-16,25 0 16,-25 0-16,-25 25 15,0-25-15,0 25 0</inkml:trace>
  <inkml:trace contextRef="#ctx0" brushRef="#br0" timeOffset="13429.9403">9575 5854 0,'-25'0'31,"25"25"-31,25-25 79,-1 0-64,1 0-15,0 0 0,0 0 0,0 0 16,49-25-16,-49 0 0,24 25 15,1-25-15,0 25 0,24-25 16,25 1-16,-24 24 0,-26 0 16,1-25-16,0 25 15,-1 0-15,-24 0 0,0 0 0,0 0 16,-25 25 0,-25-25-1,0 0-15,0 24 16,0-24-16,1 0 0,-1 0 15,0 0-15,-49 25 0,24-25 0,25 0 16,-24 0-16,-1 25 0,-25-25 16,51 0-16,-26 25 0,0-25 15,26 0-15,-1 0 16,-50 25-16,51-25 0,-1 0 0,0 0 16,0 25-16,0-25 0,1 0 15,24 24 1,24-24-1,51 0 1,-50-24-16,-1 24 16,51-25-16,-26 0 15,51 0-15,-51 25 0,26 0 0,-26-25 16,1 25-16,24-25 0,-49 25 16,0 0-16,-50 0 15,0 0 1,1 25-16,-1-25 0,0 0 15,-74 25-15,49-25 0,0 25 16,1-25-16,-1 25 0,-24-25 16,-25 25-16,49-25 0,25 0 15,-24 0-15,24 24 0,-25-24 16,25 0-16,1 0 16,48 0-16,26 0 15,-25 0-15,0 0 16,49-24-16,-24 24 0,-1-25 15,1 25-15,-1 0 0,1-25 16,49 0-16,-49 25 16,0-25-16,-26 25 0,26 0 0,-25-25 15,-50 25 1,0 25-16,-49 0 16,24-25-16,0 25 0,1 0 15,-1-25-15,-24 25 0,24-1 16,25-24-16,-24 0 0,24 25 0,0-25 15,50 0 17,0-25-32,0 25 0,-1 0 15,1 0-15,25-24 16,-25-1-16,-1 25 0,1-25 0,0 25 16,0 0-16,0-25 0,-1 25 15</inkml:trace>
  <inkml:trace contextRef="#ctx0" brushRef="#br0" timeOffset="21480.1356">10840 6747 0,'0'25'93,"0"-1"-77,0 1-16,0 0 16,0 0-16,0 0 15,0 0-15,0-1 16,0 51-16,0-50 0,0-1 0,0 1 15,0 25-15,24-1 0,-24 1 16,0-25-16,0 0 0,0 24 16,25-24-16,-25 49 0,0-49 15,0 0-15,0 0 0,0 0 16,0 49-16,0-49 16,0 0-16,0-1 0,0 1 15,0 0-15,-25-25 0,25-25 31,0 0-15,0 1-16</inkml:trace>
  <inkml:trace contextRef="#ctx0" brushRef="#br0" timeOffset="22459.5146">10815 6598 0,'-25'0'0,"25"-25"62,25 25-46,0 0-1,-1 0-15,1 0 16,0 0-16,0-25 16,0 25-16,-1 0 0,1 0 15,25 0-15,-1 0 0,-24 0 16,25 0-16,-25-24 0,24 24 0,26 0 16,-26 0-16,1-25 0,0 25 15,-1 0-15,75-25 0,-74 25 16,24 0-16,-24-25 15,24 25-15,-24-25 0,74 25 16,-75-24-16,1 24 0,0 0 0,-25 0 16,24 0-16,-24 0 0,0 0 15,0 0-15,-1 0 16,1 0 15,0 0-15,-25 24 15,0 1-15,0 0-1,0 0 1,0 0-16,-25-1 16,25 1-16,0 0 15,0 0-15,0 0 16,0-1-16,0 1 0,0 0 15,0 0-15,0 24 0,0-24 16,0 0-16,0 0 16,0 0-16,0 24 0,0-24 0,0 0 15,0 25-15,25-26 16,-25 26-16,0 0 0,0-26 16,0 1-16,0 0 0,0 25 15,0 24-15,0-49 0,0 0 0,0-1 16,0 26-16,0 0 0,0-26 15,0 26-15,0-25 0,0 0 16,0 49-16,0-49 0,0 0 16,0-1-16,0 1 0,0 0 15,-25 25-15,25-26 0,0 1 0,0 0 16,0-50 15,-25 0-31,25 1 16,-24-1-16,-1 25 15</inkml:trace>
  <inkml:trace contextRef="#ctx0" brushRef="#br0" timeOffset="22879.6056">11013 8037 0,'0'0'0,"25"0"46,0 0-46,0 0 16,24 0-16,1 0 0,-25 0 0,24 0 16,1 0-16,74-25 15,-74 25-15,-1-25 0,26 25 0,-1-25 16,-24 25-16,74-25 0,-50 25 16,-24-24-16,-1 24 0,1 0 15,-1-25-15,-24 25 0,0 0 16,-25-25-16,25 25 0,-50-25 47,0 0-47,0 25 0,1-24 15</inkml:trace>
  <inkml:trace contextRef="#ctx0" brushRef="#br0" timeOffset="23407.4333">10765 6077 0,'0'0'0,"0"-25"16,25 25-1,0 0 1,0 0-16,-1-24 15,1 24-15,0 0 0,25 0 16,-26 0-16,1 0 16,0 0-16,0 0 15,-25-25 1,-25 25 0</inkml:trace>
  <inkml:trace contextRef="#ctx0" brushRef="#br0" timeOffset="23602.4842">10914 6003 0,'0'25'0,"0"-1"16,0 1-1,0 0 1,0 0-16,25 0 0,0-1 16,-25 1-16,0 0 15,0 0-15,0 0 0,24-1 16,-24 1-1</inkml:trace>
  <inkml:trace contextRef="#ctx0" brushRef="#br0" timeOffset="23876.5351">11237 5978 0,'0'-25'16,"0"50"15,-25 0-15,0 0-16,25-1 16,-25-24-16,25 25 0,0 0 15,-25 0-15,25 0 0,0-1 16,25 1-1,0-25-15,0 0 0,0 0 16,-1 0-16,1 0 0,0-25 16,0 25-16,0 0 0</inkml:trace>
  <inkml:trace contextRef="#ctx0" brushRef="#br0" timeOffset="24302.2222">11435 5953 0,'0'-25'16,"0"75"15,0-25-31,0 0 16,0-1-16,0 1 0,0 25 16,25-25-16,-25-1 0,0 1 15,0 25 1,25-25-16,-25-1 15,0-48 1,0-1 0,-25-25-16,25 25 15,0 1-15,0-1 0,0-25 16,0 1-16,0 24 0,0 0 16,0 0-16,0 0 15,0 1-15,25 24 0,-1 0 16,1 0-16,0 0 15,0 0-15,0 0 16,-25 24-16,0 1 0,0 0 16,-25-25-16,25 25 15,-25 0-15,-25-1 0,26 1 16,-1-25-16,0 0 16,25 25-16,-25-25 15</inkml:trace>
  <inkml:trace contextRef="#ctx0" brushRef="#br0" timeOffset="24877.8237">12030 6028 0,'0'-25'15,"0"0"1,-25 25 0,1 25-1,24 0 1,-25-1-16,0-24 16,25 25-16,0 0 0,0 0 15,0 0-15,0-1 16,0 1-16,50-25 15,-26 0-15,1 0 0,0 0 0,0-25 16,0 25-16,-1-24 16,1-1-16</inkml:trace>
  <inkml:trace contextRef="#ctx0" brushRef="#br0" timeOffset="25151.2831">12204 6003 0,'-25'25'47,"25"-1"-47,0 1 16,0 0-16,25-25 0,0 25 15,0-25 1,-25-25 0,24 25-16,-24-25 0,0 0 15,-24 1 1,-1 24-16,0-25 15,0 25-15,0 0 16,25 25 0,25-25-1,0 0 1,25 0-16</inkml:trace>
  <inkml:trace contextRef="#ctx0" brushRef="#br0" timeOffset="26015.898">12353 5953 0,'0'25'32,"0"0"-32,0 0 0,25-25 15,-25 24-15,0 1 0,0 0 0,24-25 32,-24-25-17,25 25-15,-25-25 16,25 1-16,-25-1 0,25 25 0,-25-25 15,25 0-15,-25 0 16,0 50 15,0 0-31,24 0 16,-24 0-16,0-1 0,0 1 16,25-25-1,0 0 1,-25-25-16,25 25 15,-25-49 1,25 49-16,-25-25 0,24 0 16,-24 0-16,25 25 15,-25-24-15,0 48 32,0 1-1,0 0-31,0 0 0,0 0 15,0-1 1,25-24 0,-25-24-1,25 24-15,-25-25 0,0 0 16,25 25-16,-25-25 0,0 0 16,24 25-1,-24-24 1,0 48-1,0 1 1,0 0 0,0 0-16,0 0 0,0-1 15,25-24 1,0 0-16,0 0 16,-25-24-16,25-1 15,-1 0-15,1 0 16,-25 0-16,25 1 15,-25-1 1,-25 25 15,25 25-15,-25-25-16,25 24 16,-24-24-16,24 25 15,0 0-15,24-25 16,1 0-1,0 0-15,25 0 16,-26 0-16,1-25 16,0 25-16,-25-25 0,25 25 15,0-24-15,-1 24 0</inkml:trace>
  <inkml:trace contextRef="#ctx0" brushRef="#br0" timeOffset="26231.5948">13320 5804 0,'-25'0'16,"25"-25"-16,-24 25 16,-1 0-16,25 25 15,-25-25-15,25 25 0,-25 0 16,25 0-16,0 0 16,0-1-1,25-24-15,-25 25 16,25-25-1,0 0-15,-1 0 0,1-25 16</inkml:trace>
  <inkml:trace contextRef="#ctx0" brushRef="#br0" timeOffset="26428.001">13444 5606 0,'0'0'0,"-25"0"31,25 25-15,0-1-16,0 1 16,0 0-16,0 0 0,0 0 15,25-1-15,-25 26 0,0-25 16,0 0-16,0 0 0,25-25 16,-25 24-16</inkml:trace>
  <inkml:trace contextRef="#ctx0" brushRef="#br0" timeOffset="26671.3508">13395 5829 0,'-25'0'0,"25"-25"15,25 25 1,-1 0-16,1 0 16,0-25-16,0 25 0,24 0 15,-24 0 1,0 0-1,-25 25 1,0 25 0,0-25-16,0 0 15,0-1-15,0-48 32</inkml:trace>
  <inkml:trace contextRef="#ctx0" brushRef="#br0" timeOffset="27042.8989">13543 5680 0,'0'0'0,"-24"0"31,24 25-15,24 0 0,1-25-16,0 0 0,0 0 15,-25 25-15,49-25 0,-24 0 16,0 0-16,0 0 15,-25 24-15,25-24 16,-25 25-16,24 0 16,-24 0-1,0 0-15,25-25 16,0 0 0,0-25-1,-25 0-15,25 25 0,-25-25 16,24 0-16,-24 1 15,25 24 32,0 0-31,0 0-16,0 0 16</inkml:trace>
  <inkml:trace contextRef="#ctx0" brushRef="#br0" timeOffset="28396.0673">11237 8310 0,'0'-25'32,"0"0"-17,-50 25 1,25 0-1,0 25-15,0-25 0,1 25 16,-26-1-16,50 1 16,0 0-16,0 0 15,50 0-15,-26-25 16,1 24-16,0-24 16,25 25-16,-25-25 0,-25 25 15,0 0 1,-25 0-16,-25-25 15,25 0-15,25 24 16,-25-24-16,25-24 16,25 24-1,-25-25-15,25 25 0,-25-25 16,50 0-16,-25 0 0,-1 25 16,1-24-16,-25-1 0,25 25 15,0-25-15,0 0 0,-25 0 16,0 1-1,-25 24 1,25 24 15,0 1-31,0 0 16,0 0-16,25 0 16,-1-25-1,1 0-15,0 0 0,-25-25 16,50 0-16,-50 0 15,24 0-15,-24 1 16,25 24-16,-25-25 16,0 50-1,0-1-15,0 1 16,0 25-16,0-25 16,0-1-16,0 1 15,0 0-15,25-50 31,0-24-31,-25 24 16,25 0-16,-25 0 16,24 0-16,-24 1 0,25-1 15,-25 0-15,25 0 16,-25 0 0,0 50-1,0 0-15,0 0 16,0 0-16,0-1 15,25 1-15,-25 0 16,0 0-16,0 0 16,25-25-16,-1 24 15,1-24-15,0-49 16,-25 24 0,25 25-16,-25-25 0,0 0 15,25 1-15,-25-1 16,0 0-16,0 0 15,0 0-15,0 50 32,24 0-17,-24 0 1,25-25-16</inkml:trace>
  <inkml:trace contextRef="#ctx0" brushRef="#br0" timeOffset="28823.9657">11981 8384 0,'0'0'0,"24"0"0,1 0 16,-25-25 15,25 25-15,-25-25-16,0 1 0,25-1 15,-25 0-15,-25 25 32,0 25-32,0-25 15,25 25-15,-24-1 0,24 1 16,-25 0-16,25 0 15,25 0-15,-1-25 16,1 0-16,0 0 0,0 0 16,0 0-16,-1-25 0,1 25 15,0-25-15,-25 0 0,25 25 16,0-25-16,0 25 16,-25 50 15,0-25-31,0 0 15,0-1-15,24 1 16,1-25 0,0 0-16,-25-25 0,25 25 15,0-49-15,-25 24 0,24 0 16,-24 0-16,25 1 16,-25-1-16,0 0 0,25 25 15,-25-25-15,0 0 16</inkml:trace>
  <inkml:trace contextRef="#ctx0" brushRef="#br0" timeOffset="53374.6696">6672 6896 0,'0'-25'32,"-24"25"-1,24 25 16,24-25-32,-24 25-15,25-1 0,-25 1 16,0 0-16,25 25 16,-25-26-16,0 1 0,0 0 0,25-25 15,-25 25-15,0 0 0,0-1 16,25-24-1,-25-24 1,0-26 0,0 25-16</inkml:trace>
  <inkml:trace contextRef="#ctx0" brushRef="#br0" timeOffset="53704.6862">6772 6846 0,'0'0'0,"-25"-25"0,0 25 15,25-25 1,-25 25-16,0-24 15,75 24 17,-25-25-17,0 25-15,-1 0 16,26-25-16,-25 25 0,0 0 16,24-25-16,1 25 0,-25-25 15,0 25-15,-1 0 16,1 0-16,-25 25 0,0 0 15,0 0-15,25-25 16,-25 25-16,0-1 16,0 26-16,0-25 15,0 0-15,0 0 0,25-1 0,-25 1 16,0 0-16,25 0 0,-25 0 16,0-1-16,0 1 0,0 0 15,0 0 1,-25-25-16</inkml:trace>
  <inkml:trace contextRef="#ctx0" brushRef="#br0" timeOffset="53896.1472">6796 7193 0,'0'0'0,"0"25"15,25-25 1,0 0-1,0 0-15,0 0 0,24-25 16,1 25-16,0 0 0,-26-24 16,1 24-16,0-25 0,25 25 15,-26 0-15</inkml:trace>
  <inkml:trace contextRef="#ctx0" brushRef="#br0" timeOffset="54159.9375">6871 7491 0,'0'0'0,"-25"0"16,25 25-1,0 0-15,25-1 16,-25 1-16,25 25 15,-25-25-15,0-1 0,0 26 0,25-25 16,-25 0-16,0-1 16,0 1-16,0 0 0,0 0 0,0 0 15,0-50 1</inkml:trace>
  <inkml:trace contextRef="#ctx0" brushRef="#br0" timeOffset="54411.3218">6846 7565 0,'0'0'0,"25"-24"16,0 24-1,0 0 1,-1-25-16,26 25 0,0-25 0,-26 25 16,26 0-16,-25 0 0,0 0 15,-1 0-15,1 0 0,0 0 16,-25 25-1,25 0-15,-25-1 0,0 1 16,0 0-16,0 0 16,0 0-16,0-1 0,0 1 15,0 0-15,25 0 0,-25 0 16</inkml:trace>
  <inkml:trace contextRef="#ctx0" brushRef="#br0" timeOffset="54590.9454">6995 7888 0,'0'0'0,"25"0"31,0-25-15,24 25-16,-24 0 0,0-25 0,24 0 16,-24 25-16,25 0 15,-25 0-15,-25-24 0,49 24 0,-24 0 16</inkml:trace>
  <inkml:trace contextRef="#ctx0" brushRef="#br0" timeOffset="54854.1126">6945 8210 0,'-24'25'16,"24"0"0,0 0-1,24 0 1,-24-1-16,25 1 0,-25 0 0,0 0 16,0 24-16,0-24 15,0 0 1,0 0-16,0-75 31</inkml:trace>
  <inkml:trace contextRef="#ctx0" brushRef="#br0" timeOffset="55095.6641">6945 8285 0,'0'-25'0,"25"0"31,0 25-31,0 0 0,0-25 0,-1 25 15,51-24-15,-50 24 16,-1 0-16,1-25 0,0 25 16,0 0-16,0 0 0,-1 0 15,1 0-15,-25 25 0,25-1 16,-25 1-16,0 0 16,25 25-16,-25-26 15,0 1 1,0 0-1,-25 0-15</inkml:trace>
  <inkml:trace contextRef="#ctx0" brushRef="#br0" timeOffset="55279.4794">7069 8558 0,'0'24'16,"50"-24"-1,0 0-15,-26-24 16,1 24-16,0 0 0,0-25 16,0 25-16,24-25 0,-24 25 15,0 0-15</inkml:trace>
  <inkml:trace contextRef="#ctx0" brushRef="#br0" timeOffset="55479.2336">7020 8880 0,'0'0'0,"0"25"16,0 0-16,0-1 16,0 1-16,25 0 0,-25 0 15,0 0-15,24 0 16,1-1-16,-25 1 15</inkml:trace>
  <inkml:trace contextRef="#ctx0" brushRef="#br0" timeOffset="55707.5554">7020 8905 0,'25'0'0,"-50"0"0,50-25 0,-1 25 16,1 0-16,0-25 15,0 25-15,24 0 0,-24-25 16,0 25-16,0 0 0,0 0 16,-1 0-16,1 0 0,0 0 15,-25 25-15,25-25 0,-25 25 16,0 0-16,0 0 16,0-1-16,0 1 0,0 25 15,0-25-15,-25-25 16,25 25-16,-25-25 0</inkml:trace>
  <inkml:trace contextRef="#ctx0" brushRef="#br0" timeOffset="55839.4471">7119 9203 0,'0'24'0,"0"-48"0,50 48 32,-26-48-17,1 24-15,0-25 0,0 25 16,24-25-16,1 0 0,-25 0 15,0 1-15</inkml:trace>
  <inkml:trace contextRef="#ctx0" brushRef="#br0" timeOffset="58583.8998">7169 6995 0,'0'-25'63,"0"0"-1,24 25-46,-24-24-1,25 24-15,0-25 0,0 25 16,0-25-16,-1 25 16,1-25-16,0 25 0,0-25 15,0 25-15,-1-25 0,1 25 16,0-24-16,0 24 0,24 0 16,-24-25-16,25 25 0,-25 0 15,-1 0 1,1-25-16,0 25 0,25 0 0,-26 0 15,1 0-15,0 0 16,25 0-16,-26 0 16,1 0-16,0 0 0,0 0 15,25-25-15,-26 25 0,1 0 16,0 0-16,0 0 0,24 0 16,-24 0-16,0 0 0,0 0 0,0 0 15,49 0-15,-49 0 16,0 0-1,-1 0-15,26 0 0,-25 0 16,0 25-16,-1-25 0,1 0 0,0 0 16,25 0-16,-26 0 0,1 0 15,0 0-15,0 0 0,24 0 16,-24 0-16,0 0 0,0 0 16,24 0-16,-24 0 0,25 0 15,-25 0-15,0 25 0,-1-25 16,1 0-16,25 0 0,-25 0 0,-1 25 15,1-25-15,25 0 0,-25 0 16,24 0-16,-24 0 0,0 0 16,0 0-16,-1 0 0,26 0 15,-25 24 1,0-24-16,-1 0 0,1 0 0,25 0 16,-25 0-16,-1 0 0,1 0 15,0 0-15,25 0 0,-26 0 16,1 0-16,0 0 0,0 0 15,24 25-15,1-25 0,-25 0 16,0 0-16,0 0 0,24 0 16,-24 0-16,0 0 15,0 0-15,-1 0 0,26 25 0,0-25 16,-26 0-16,1 0 0,0 0 16,0 0-16,24 0 0,-24 0 15,0 0-15,0 0 0,0 0 16,24 0-16,-24 0 0,0 0 15,0 0-15,-1 0 0,26 0 16,0 0-16,-26 25 0,1-25 16,0 0-16,0 0 0,24 0 15,-24 0 1,0 0-16,0 0 16,-50-25 15</inkml:trace>
  <inkml:trace contextRef="#ctx0" brushRef="#br0" timeOffset="59037.7485">9029 6598 0,'-25'0'15,"0"0"1,25 25 0,25-25-1,0 25-15,0-25 16,0 24-16,24-24 0,-24 0 15,0 25-15,0-25 0,-1 25 16,1 0-16,0 0 16,-25-1-16,-25 1 15,-24 0-15,-1-25 0,25 25 0,-24 0 16,-1 0-16,-25 24 0</inkml:trace>
  <inkml:trace contextRef="#ctx0" brushRef="#br0" timeOffset="59784.8636">7615 7590 0,'25'0'47,"0"0"-32,-1-25 1,1 25-16,0 0 0,25 0 16,-26-24-16,1 24 0,0 0 0,0 0 15,24-25-15,-24 25 0,25 0 16,-25 0-16,0-25 0,24 25 15,26 0-15,-51-25 0,26 25 16,0 0-16,-1-25 0,50 25 16,-49-24-16,0 24 0,-1-25 15,26 25-15,-26 0 0,75 0 0,-74-25 16,-1 25-16,1 0 16,0 0-16,49 0 0,-49 0 0,-1 0 15,1 0-15,-1 0 0,1 0 16,24 0-16,-24 0 0,0 0 15,-1-25-15,1 25 0,49 0 16,-74 0-16,24 0 0,-24 0 16,25 0-16,-1 0 0,1 0 15,0 0-15,-25 0 0,24 0 16,-24 0-16,49 0 0,-49 0 16,25 0-16,-25 25 0,-1-25 0,1 0 15,50 0-15,-51 0 16,1 0-16,0 0 0,0 0 15,0 0-15,-1 0 16,-73 0 15,24 0-31,0 0 16,-24 0-16</inkml:trace>
  <inkml:trace contextRef="#ctx0" brushRef="#br0" timeOffset="60075.499">8979 7268 0,'0'0'0,"-25"0"0,25-25 15,25 25 16,0 0-31,0 0 16,0 25-16,0-25 0,-1 25 16,51-1-16,-50 1 0,24-25 0,-24 25 15,0 0-15,0-25 0,-1 49 16,-24-24-16,0 0 16,-49 25-16,-1-50 15,25 24-15,-24 1 0,-1 0 16,1-25-16</inkml:trace>
  <inkml:trace contextRef="#ctx0" brushRef="#br0" timeOffset="60717.9496">7491 8235 0,'0'0'0,"0"-25"31,25 25-31,0 0 0,-1 0 16,1 0-16,25 0 16,-25 0-16,-1 0 0,1 0 15,0-24-15,0 24 0,49 0 16,-24 0-16,-25-25 0,24 25 16,1-25-16,49 0 0,-49 25 15,-1-25-15,26 1 0,-1 24 16,-24-25-16,99 0 0,-75 25 15,0 0-15,-24-25 0,24 25 16,26 0-16,-51 0 0,26-25 0,-26 25 16,1 0-16,49 0 0,-24 0 15,-26 0-15,1-25 0,-1 25 16,100 0-16,-99 0 16,-1-24-16,1 24 0,0 0 15,24 0-15,-24 0 0,-26 0 0,26-25 16,0 25-16,-25 0 15,49 0-15,-49 0 0,0 0 0,-25-25 16,24 25-16,26 0 16,-25 0-16,0 0 15,-1 0-15,1 0 16,0 0-16,0 0 16,-50 0 15,-25 0-31,26 0 15,-1 0-15</inkml:trace>
  <inkml:trace contextRef="#ctx0" brushRef="#br0" timeOffset="61037.1156">8756 7913 0,'-25'0'0,"0"0"16,50 0-1,0 0 1,0 0-16,24 0 16,-24 0-16,0 0 0,49 24 15,-24-24-15,-25 25 0,0-25 16,24 0-16,-24 25 0,25 0 15,-25 0-15,-25 0 16,0 24-16,-25-24 0,0 0 16,0 0-16,0-1 0,-24 1 15,-26 0-15,50 0 0,-24 0 16,-1-25-16,25 24 0</inkml:trace>
  <inkml:trace contextRef="#ctx0" brushRef="#br0" timeOffset="61636.5039">7615 9054 0,'0'25'16,"0"-50"31,50 25-47,-26-25 15,1 25-15,0 0 0,0 0 16,24-25-16,-24 0 0,25 25 16,-1-25-16,-24 25 0,25-24 15,49-1-15,-49 0 0,-1 0 16,26 0-16,-26 1 0,75-1 16,-49 0-16,-26 0 0,26 0 15,-26 25-15,26-24 0,49-1 16,-75 0-16,1 25 0,25-25 15,-26 25-15,75-25 0,-74 25 0,24-24 16,-24 24-16,-1-25 0,1 25 16,49-25-16,-49 0 0,-1 25 15,26-25-15,-50 25 0,74-24 16,-50-1-16,-24 25 0,0 0 16,25-25-16,-25 25 0,24-25 0,-24 25 15,0-25-15,0 25 16,-1 0-16,-24-24 15,25 24-15,-50 0 32,-24 0-32,24 0 15</inkml:trace>
  <inkml:trace contextRef="#ctx0" brushRef="#br0" timeOffset="61921.5199">9277 8409 0,'0'25'0,"0"-50"0,50 50 31,-26-25-31,1 0 0,0 0 16,0 0-16,24 0 0,1 24 15,0-24-15,-26 25 0,1-25 16,0 0-16,0 25 0,-25 0 16,0 0-16,-25-1 15,-25 1-15,26 0 16,-1 0-16,0-25 0,-25 25 16,26-25-16,-26 24 0</inkml:trace>
  <inkml:trace contextRef="#ctx0" brushRef="#br0" timeOffset="64657.5239">8210 6052 0,'0'-24'0,"0"-1"15,-24 25 32,24 25-31,-25-1-16,0-24 15,0 25-15,25 0 0,-25-25 16,25 25-16,-24 0 0,24-1 0,0 1 16,24 0-16,26 0 15,-25-25-15,0 0 16,24 25-16,1-25 16,-25 24-16,-25 1 15,-25 0 1,0-25-16,0 25 0,0 0 15,-24-25-15,49 24 16,-25-24-16,25-24 31,25 24-31,-25-25 0,25 25 0,-1-25 16,26 0-16</inkml:trace>
  <inkml:trace contextRef="#ctx0" brushRef="#br0" timeOffset="64994.4654">8285 6300 0,'49'-49'15,"-98"98"-15,123-98 16,-49 49 15,-25 25-31,0-1 0,25 1 16,-25 0-16,25-25 15,-1 0 1,1-50 0,0 26-1,-25-1-15,0 0 0,25 25 16,-25-25-16,0 0 0,0 50 31,0 0-31,0 0 16,0 0-16,0-1 0,0 26 15,0-25-15,0 0 0,0-1 0,0 1 16,0 25-16,0-25 16,0-1-16,0 1 0,-25 0 15,0-25-15,25 25 16,-25-25-1,1 0-15,24-25 0,-25 25 0,25-25 16,0 0-16,0 1 0,0-26 16</inkml:trace>
  <inkml:trace contextRef="#ctx0" brushRef="#br0" timeOffset="65281.7209">8657 6251 0,'25'0'0,"-1"0"0,-24 25 31,0-1-31,0 1 16,0 0-16,0 0 15,0 0-15,0-50 32,25 0-17,0-25-15,0 26 16,0-1-1,-1 25-15,1 0 16,-25 25-16,25-1 16,-25 26-16,0-25 0,0 0 15,0-1-15,-25 1 0,25 0 0,-25 25 16,25-26-16</inkml:trace>
  <inkml:trace contextRef="#ctx0" brushRef="#br0" timeOffset="68291.3167">8334 6921 0,'0'0'0,"-24"0"31,-1 0-31,0 0 16,0 24-1,25 1-15,0 0 16,-25 0-16,25 0 16,0-1-1,25 1-15,0-25 16,0 25-16,0-25 0,-1 25 15,1-25-15,-25 25 16,-49-1 0,49 1-16,-25-25 0,0 0 15,25 25-15,-50-25 0,26 0 16,48-25 0,-24 0-16,25 25 15,0-24-15,0-1 16,24 0-16,-24 0 0,0 0 15,0 25-15,-25-24 0,25 24 16,-1-25-16,-24 50 31,0-1-31,0 1 16,0 0-16,0 0 16,0 0-1,25-25-15,0 0 16,-25-25-1,25 25-15,-25-25 0,25 25 16,-25-25-16,0 0 16,24 1-16,1 24 15,-25 24 1,0 1-16,0 0 16,0 0-16,0 24 0,0-24 15,0 25-15,0-25 0,0-1 16,0 26-16,-25-25 0,25 0 15,-24-1-15,24 1 0,-25 0 16,25 0-16,-25-25 0,0 0 16,0 0-16,1 0 15,24-25-15,0 0 16,0 0-16,0-24 16</inkml:trace>
  <inkml:trace contextRef="#ctx0" brushRef="#br0" timeOffset="68574.683">8657 7094 0,'0'0'16,"25"0"-16,-1 0 0,-24 25 31,25 0-31,-25 0 16,0-50 15,25 0-16,0 0-15,-25 0 16,25 1-16,-1 24 16,-24 24-1,0 1-15,0 0 0,0 0 16,0 0-16,0-1 0,0 26 16,0-25-16,0 0 15,0-1-15,0 1 16</inkml:trace>
  <inkml:trace contextRef="#ctx0" brushRef="#br0" timeOffset="68962.1758">8458 7739 0,'0'-25'15,"0"0"-15,0 1 16,0-1-16,0 0 16,0 0-1,-24 25 17,24 25-32,-25-25 0,0 25 0,25 0 15,-25-25-15,25 24 0,0 1 16,0 0-16,0 0 15,25-25-15,0 25 16,0-25-16,-1 24 16,-24 1-1,-24 0 1,24 0 0,-25-25-1,0 0-15,25-25 16</inkml:trace>
  <inkml:trace contextRef="#ctx0" brushRef="#br0" timeOffset="69317.3834">8582 7689 0,'0'25'32,"0"0"-17,0 0-15,0 0 16,0-1-16,25-24 15,0 0 1,0-24-16,-25-1 16,25 0-16,-1 0 0,1-24 15,0 49-15,-25-25 16,0 50 0,0-1-1,0 1-15,0 25 0,-25-1 16,25-24-16,0 0 0,0 0 15,0 24-15,0 1 0,0-25 0,0 0 16,0 0-16,0-1 16,-25 26-16,1-25 15,-1-25-15,25 25 0,-25-25 16,-25 0-16,26 0 0,24-25 16,-25 25-16,25-25 0,0-25 0,0 26 15,0-26-15,25 25 0</inkml:trace>
  <inkml:trace contextRef="#ctx0" brushRef="#br0" timeOffset="69595.0976">8905 7665 0,'25'0'0,"-50"0"0,50 24 16,-25 26 0,0-25-1,0 0-15,0-1 16,24-24-1,-24-24-15,0-1 16,25 25-16,0-25 0,-25 0 16,25 25-16,-25-49 0,25 49 15,-25-25-15,25 25 16,-25 25-16,0 24 16,0-24-16,0 0 0,0 24 15,0-24-15,0 0 0,0 0 16,0 24-16,-25-24 15</inkml:trace>
  <inkml:trace contextRef="#ctx0" brushRef="#br0" timeOffset="70401.8889">8458 8458 0,'0'0'0,"0"-24"0,0-1 15,0 0 1,0 0-16,25 0 0,-25 1 16,25 24-16,-50 24 31,0 1-31,1-25 15,-1 50-15,0-50 0,25 25 16,-25-1-16,25 1 16,25-25-16,25 0 15,-1 0-15,-24 0 16,0 0-16,0 0 16,-25 25-1,-25 0-15,25 0 16,-50-1-16,25 1 0,1-25 15,24 25 1,0-50 0,0 0-16,24-24 15,26 49-15,-50-25 0,25 0 16,0 25-16,-25-25 0,24 1 0,1 24 16,0-25-1,-25 50 16,0-1-15,25 1-16,-25 0 16,25-25 15,-25-25-31,24 0 16,1 1-1,-25-1-15,25 25 16,-25-25-16,0 50 15,0 24 1,0-24 0,0 0-16,0 0 0,0 0 0,0 24 15,0-24-15,0 0 0,0 24 16,0-24-16,0 0 0,0 74 16,0-49-16,0-1 15,-25 1-15,0 0 16,25-25-16,0-1 0,-24-24 15,-1 0-15,0 0 16,25-24-16,-25-1 0,0 0 0,25-25 16,-24 25-16,24 1 0,0-26 15,0-24-15,0 49 0,24-25 16</inkml:trace>
  <inkml:trace contextRef="#ctx0" brushRef="#br0" timeOffset="70722.14">8905 8334 0,'25'0'16,"-1"0"-16,-24 50 31,0-25-31,0 0 0,0-1 16,0 1-16,0 0 0,0 0 0,0 0 16,0-50-1,0 0 1,25 0-1,0-24-15,-25 24 0,0 0 0,25 0 16,-25 0-16,0 1 0,25-1 16,-25 0-16,25 25 15,-25 25-15,0 24 16,0-24-16,0 0 0,0 0 16,0 0-16,24-1 0,-24 1 15,25-25-15,0 0 16,0-25-16,0 1 15</inkml:trace>
  <inkml:trace contextRef="#ctx0" brushRef="#br0" timeOffset="73955.2531">10939 6995 0,'0'-25'63,"-25"25"-32,0 0-15,0 0-1,1 0-15,-1 25 16,0-25 0,0 0-16,0 0 15,1 25-15,-1-25 0,0 0 16,-25 0-16,26 0 0,-1 0 16,0 25-16,0-25 0,-49 0 15,49 0-15,0 0 0,-24 24 16,24-24-16,0 0 0,-25 0 15,1 0-15,24 0 0,0 0 16,0 0-16,1 0 0,-1 0 16,0 0-16,0 0 0,0 0 15,0 0 1,50 0 15,0 0-31,0-24 16,0 24-16</inkml:trace>
  <inkml:trace contextRef="#ctx0" brushRef="#br0" timeOffset="74188.6739">10244 6945 0,'25'0'0,"-50"0"31,1 25-15,-26 25-1,50-25-15,-25-1 16,0 1-16,25 0 16,0 0-1,25-25-15,0 0 0,25 0 16,-26 0-16,1 0 0,25 0 16,-25 0-16,24 0 0,-24 0 15,0 0-15</inkml:trace>
  <inkml:trace contextRef="#ctx0" brushRef="#br0" timeOffset="119784.3113">10815 7541 0,'-25'0'16,"0"0"-1,25 24-15,-25-24 0,1 0 16,-1 0 0,0 0-16,0 0 0,0 0 15,1 0-15,-1 0 16,-25 0-16,25 0 0,1 0 16,-1 0-16,0 25 0,0-25 15,-24 0-15,24 0 0,0 0 16,25 25-16,-25-25 0,0 0 15,50 0 17,0 0-1</inkml:trace>
  <inkml:trace contextRef="#ctx0" brushRef="#br0" timeOffset="119998.4742">10492 7516 0,'-24'0'16,"-1"25"-1,0-25-15,25 24 16,-25 1-16,0 0 16,25 0-1,0 0 1,25-25-1,0 0-15,0 0 16,0 0-16</inkml:trace>
  <inkml:trace contextRef="#ctx0" brushRef="#br0" timeOffset="120340.8639">10716 7838 0,'-25'0'15,"0"25"17,0 0-17,-24 0 1,24-25-16,0 0 15,0 24-15,-24-24 0,24 25 16,0-25-16,0 0 16,-24 25-16,24-25 0,0 25 15,0-25-15,0 25 0,1-25 0,-1 25 16,0-25 0,25 24-16,25-24 31,-25-24-31</inkml:trace>
  <inkml:trace contextRef="#ctx0" brushRef="#br0" timeOffset="120584.5209">10468 7888 0,'-25'0'16,"25"25"-1,-25-25-15,25 24 16,-25 1-16,0-25 0,25 25 16,-24 0-16,24 0 15,0 0-15,0-1 16,0 1 0,24-25-1,1 0-15,25 0 0,-25 0 16</inkml:trace>
  <inkml:trace contextRef="#ctx0" brushRef="#br0" timeOffset="120872.8106">10740 8062 0,'0'24'16,"0"1"-1,-24-25-15,24 25 16,-25-25-16,25 25 0,-25 0 15,0-1-15,25 1 16,-25-25-16,-24 50 0,24-50 16,0 25-16,0-1 0,1 1 15,-26 0-15,25 0 0,0-25 16,1 25-16,-1-25 0,-25 24 16,25 1-1,50-25 32,-25-25-47</inkml:trace>
  <inkml:trace contextRef="#ctx0" brushRef="#br0" timeOffset="121098.8133">10443 8310 0,'-25'24'31,"25"1"-15,-50-25-16,50 25 0,-24 25 16,24-26-1,-25-24-15,25 25 0,0 0 16,25-25-16,-1 0 16,26 0-1,-25 0-15,-25-25 0,25 25 0,-1 0 16,1-25-16,0 25 0,-25-24 15</inkml:trace>
  <inkml:trace contextRef="#ctx0" brushRef="#br0" timeOffset="124122.0341">7417 9723 0,'-25'0'15,"25"25"1,0 0 0,25 0-16,-25 0 0,24-1 15,1 1 1,-25 0-16,0 0 0,0 0 15,25-1-15,-25 1 16,-25-25 0,25-25-1,-25 1-15,1-1 0,24 0 16,0 0-16,0 0 0,-25 1 16,25-1-16,0 0 0,0 0 15,0 0-15,0 1 16,0-1-1,25 25-15,49-25 16,-49 25 0,0 0-16,24 0 0,-24 0 15,0 0-15,0 25 16,-1 0-16,1-25 0,0 0 16,-25 24-16,0 1 15,25 0-15,-25 0 0,0 0 16,25-25-1,-25 24-15,0 1 0,-25 0 16,-25 0-16</inkml:trace>
  <inkml:trace contextRef="#ctx0" brushRef="#br0" timeOffset="124269.9662">7565 9996 0,'0'0'0,"0"25"16,-24-25-16,24 25 0,-25-25 16,25 25-16,25-25 15,24 0 1,-24 0-16,0-25 0,0 25 15,-1-25-15,1 25 0,25-25 16,-25 25-16,-1-25 16,1 25-16,0-24 0,0 24 15</inkml:trace>
  <inkml:trace contextRef="#ctx0" brushRef="#br0" timeOffset="127242.7725">15627 6201 0,'25'0'16,"-25"25"-1,0 0 1,25 0-16,-25 24 0,0-24 16,0 0-16,0 0 0,0-1 15,24 1-15,-24 50 0,0-51 16,0 1-16,0 0 0,0 0 15,0 0-15,0-1 0</inkml:trace>
  <inkml:trace contextRef="#ctx0" brushRef="#br0" timeOffset="127611.0017">15602 6251 0,'0'0'0,"0"-25"0,0 0 16,25 25-16,-25-25 15,50 25-15,-26 0 0,1-24 16,0 24-16,0 0 0,24 0 16,1-25-16,-25 25 0,0 0 0,-1 0 15,1 0-15,0 0 16,0-25-16,0 25 0,-1 0 0,1 0 15,0 25 1,-25 0-16,25-1 0,0 1 16,-25 25-16,24-25 15,-24-1-15,0 1 0,25 0 16,-25 0-16,25 24 0,-25-24 16,0 50-1,25-26-15,-25-24 0,0 0 16,-25 0-1,0-25-15,0 0 16</inkml:trace>
  <inkml:trace contextRef="#ctx0" brushRef="#br0" timeOffset="127793.7265">15726 6672 0,'-25'0'16,"25"25"-16,25-25 15,0 0-15,0 0 16,24 0-16,1 0 0,-25 0 16,24 0-16,1 0 0,24 0 15,-49-25-15,0 25 0,0 0 16,0-24-16</inkml:trace>
  <inkml:trace contextRef="#ctx0" brushRef="#br0" timeOffset="128525.6128">15553 6449 0,'-25'0'32,"0"0"-32,0 0 15,0 0 1,1 0 0,-1 0-16,0 0 15,0 25-15,0-25 0,-24 0 0,24 0 16,0 0-16,-25 0 0,26 0 15,-51 25-15,50-25 0,-24 0 16,24 0-16,0 0 0,0 0 16,-49 0-16,49 0 0,-24 0 15,24 0-15,0 0 0,-25 0 16,1 25-16,-1-25 0,25 0 16,-24 0-16,24 24 0,-49-24 15,49 0-15,0 25 0,-25-25 16,25 0-16,1 0 0,-51 25 15,50-25-15,1 25 0,-26-25 16,25 0-16,0 0 0,-24 25 0,24-25 16,0 0-16,0 0 15,1 24-15,-1-24 0,0 0 16,0 0-16,0 25 0,1-25 16,-1 0-16,0 25 0,0-25 15,0 0-15,1 0 16,24 25-16,-25-25 0,0 0 31,0 0-15</inkml:trace>
  <inkml:trace contextRef="#ctx0" brushRef="#br0" timeOffset="128811.0279">13965 6474 0,'0'0'0,"-25"0"32,25 25-32,-25-25 0,25 25 15,-24-1-15,-1-24 0,25 25 16,-25 0-16,0-25 0,25 25 15,-25-25-15,25 25 0,0-1 16,0 1-16,25 0 16,25-25-1,-25 0-15,-1 0 0,1 0 16,25 0-16,-25 0 0,49 0 16,-49 0-16,24 0 0</inkml:trace>
  <inkml:trace contextRef="#ctx0" brushRef="#br0" timeOffset="130231.1258">12948 6300 0,'0'-24'0,"-25"24"16,25 24 0,0 1-1,-25-25-15,25 50 0,0-25 16,-24-25-16,24 24 0,0 1 16,-25 25-16,0-50 0,25 25 15,-25-1-15,0 1 16,25-50-1</inkml:trace>
  <inkml:trace contextRef="#ctx0" brushRef="#br0" timeOffset="130362.4848">12774 6400 0,'0'0'0,"0"-25"0,25 25 16,0 0 0,-25 25-16,25-25 0,-25 24 0,25 1 15,-1 0-15,-24 0 0,25 0 16,0-1-16,-25 1 0,25 0 15,0 0-15,-1 0 0</inkml:trace>
  <inkml:trace contextRef="#ctx0" brushRef="#br0" timeOffset="131539.9749">15726 5631 0,'0'0'0,"-25"0"31,1 0 1,24 24-32,-25 1 15,0 0-15,25 0 0,0 0 16,-25-1-16,25 1 15,0 25-15,0-25 0,0 0 16,25-1-16,0-24 16,-25 25-16,25-25 0,-1 0 15,1-25 1</inkml:trace>
  <inkml:trace contextRef="#ctx0" brushRef="#br0" timeOffset="131746.1451">15825 5482 0,'0'0'0,"0"25"31,0 24-15,0-24-16,0 0 16,0 0-16,0-1 0,25 51 15,-25-50-15,0-1 0,0 1 16,0 0-16,0 0 0,0 0 15</inkml:trace>
  <inkml:trace contextRef="#ctx0" brushRef="#br0" timeOffset="131890.8532">15925 5755 0,'24'0'16,"-24"24"15,0 1-31,25-25 16</inkml:trace>
  <inkml:trace contextRef="#ctx0" brushRef="#br0" timeOffset="132037.8635">15949 5531 0,'0'0'16,"0"-24"-16</inkml:trace>
  <inkml:trace contextRef="#ctx0" brushRef="#br0" timeOffset="132762.9509">16073 5730 0,'0'0'0,"0"25"0,25-25 15,-25-25 1,25 25-16,-25-25 16,50 0-16,-26 0 15,-24 1-15,0-1 16,-24 25-16,-1 0 15,-25 0 1,25 25-16,25-1 16,0 1-16,0 0 15,0 0 1,25-25 0,0 0-16,0 0 0,24-25 15,-24 0 1,0 0-16,0 1 15,-25-1-15,25 0 32,-25 50-17,0 0 1,0-1-16,0 1 0,0 0 16,24 0-1,1-25 1,0 0-16,-25-25 15,25 25-15,-25-25 0,25 25 16,0-25-16,-25 1 16,24 24-1,1 0 1,0 0 0,0 0-1,0 0-15,-25-25 16,24 25-16,-24-25 0,0 0 15,25 25-15,0-49 0,-25 24 16,0 0-16,25 0 0,-25 0 16,25-24-16,-25 24 0,24 0 15,1 0-15,-25 50 32,0 0-32,0 0 0,0 0 0,0 24 15,0 1-15,0-25 16,0-1-16,0 1 0,25 50 0,-25-51 15,25 1 1,-25 0-16,0 0 0</inkml:trace>
  <inkml:trace contextRef="#ctx0" brushRef="#br0" timeOffset="132894.5544">16619 5556 0,'0'-25'15,"25"25"-15,25 0 16,-26 0-16,1 0 0,0 0 16,0 0-16,24-24 0,-24 24 15</inkml:trace>
  <inkml:trace contextRef="#ctx0" brushRef="#br0" timeOffset="138849.0798">13171 6350 0,'0'-25'15,"0"0"1,0 1 0,0-1-1,-25 25 17,25 25-17,-24-25-15,-1 49 16,25-24-16,-25 0 0,0 0 15,0 24-15,1-24 0,-1 49 16,0-24-16,25-25 0,-25 24 0,25-24 16,-25 25-16,25-25 0,-24-1 15,24 1-15,-25 0 16,25 0-16,0 0 0,-25-25 16,25-50-1,-25 25-15,25 0 0,0 1 16,0-26-1,0 25-15,0 0 0,0 1 0,0-1 16,0 0-16,0 0 0,0 0 16,0 1-16,0-1 0,-25 25 15,25-25-15,0 0 16,25 25 15,0 0-31,0 25 16,0-25-16,-1 0 0,1 25 15,0 0-15,0-1 0,24 26 16,-24-25-16,-25 0 16,25-25-16,0 24 0,0 26 15,-1-25-15,-24 0 0,25-25 16,-25 24-16,25 1 0,0-25 0,-25 25 16,25-25-1,-25-25 1,0 0-16,0 1 15</inkml:trace>
  <inkml:trace contextRef="#ctx0" brushRef="#br0" timeOffset="139151.9191">13271 6350 0,'0'0'0,"0"25"31,-25 0-15,25-1-16,-25 1 15,-25 25-15,25-1 0,1-24 16,-1 0-16,0 25 0,-25 24 16,26-49-16,-1 0 0,0-1 15,0 26-15,0-25 0,1 0 16,24 0-16,0-1 0,-25-24 15,25 25-15,0-50 16,-25 25 0,25-24-16,0-1 0,0 0 15,0 0-15</inkml:trace>
  <inkml:trace contextRef="#ctx0" brushRef="#br0" timeOffset="139366.7721">12799 6499 0,'0'0'0,"25"0"31,0 25-31,-25-1 16,25-24-1,-1 25-15,1-25 0,0 25 16,0 0-16,24 0 0,-24-25 0,0 24 16,0 1-16,24 0 0,-24-25 15,0 25-15,0 0 0,0-25 16,0 24-16,-25 1 15,0 0 1</inkml:trace>
  <inkml:trace contextRef="#ctx0" brushRef="#br0" timeOffset="139719.0257">13221 6424 0,'-25'0'0,"0"0"16,0 50-16,25-25 16,-24 0-16,24 24 0,-25-24 15,0 25-15,0 24 0,0-24 16,1-1-16,-1-24 0,0 25 16,0-1-16,-24 1 0,49-25 15,-25-25-15,25 25 0,-25-50 16</inkml:trace>
  <inkml:trace contextRef="#ctx0" brushRef="#br0" timeOffset="139936.5971">12898 6474 0,'0'-25'0,"0"50"31,0 0-31,0 0 16,0-1-16,25 1 0,0 0 16,0 25-16,-25-26 0,25-24 15,-25 25-15,24 0 0,1 0 16,-25 0-16,25-25 16,-25 24-16</inkml:trace>
  <inkml:trace contextRef="#ctx0" brushRef="#br0" timeOffset="140107.3104">12898 6548 0,'0'0'16,"25"25"-16,25-25 16,-50 25-16,25 0 15,-1 0-15,1-25 0,25 24 16,-50 1-16,25-25 15,-1 25-15,1-25 0</inkml:trace>
  <inkml:trace contextRef="#ctx0" brushRef="#br0" timeOffset="145881.1379">8334 9624 0,'25'0'15,"-25"-25"-15,25 25 16,-25-24 0,25 24-16,0-25 15,-1 25-15,-24-25 16,25 25-16,0-25 16,0 25-16,0-25 0,-1 1 15,1 24-15,50-50 0,-51 25 16,26-24-16,0 24 0,-1 0 15,1 0-15,49-24 0,-49 24 16,24-25-16,-24 25 0,-1 1 0,1-1 16,74-25-16,-74 25 0,-1 0 15,-24 1-15,25-1 16,24-25-16,-49 50 0,0-25 16,-1 1-16,1 24 0,0-25 0,0 25 15,0 0-15,-25-25 0,0 50 47,-25-25-47,25 25 16</inkml:trace>
  <inkml:trace contextRef="#ctx0" brushRef="#br0" timeOffset="146132.8089">9103 9054 0,'0'0'0,"25"0"16,0-25-16,25 25 0,-26-25 16,1 25-16,0 0 0,0 0 15,24 0-15,1 25 0,-25 0 16,0 0-16,-25-1 15,0 1-15,-25 25 0,25-1 16,-50-24-16,50 25 0,-25-25 0,-49 49 16</inkml:trace>
  <inkml:trace contextRef="#ctx0" brushRef="#br0" timeOffset="153541.5177">5407 11906 0,'0'0'0,"-24"0"16,-1 0-16,0 0 15,0 0-15,0 0 16,25-25 0,0 1-1,0-1 1,25 0 0,-25 0-1,25 25-15,0 0 16,0 0-16,-1 0 15,-24 25-15,25-25 0,-25 25 16,25 0-16,-25-1 0,0 1 16,0 25-16,0-25 0,0-1 15,-25 26-15,25 0 0,0-26 16,0 1-16,-49 0 0,49 25 16,-50-1-16,25-24 0,0 0 15,1 0-15,-1 0 0,0-25 0,-25 24 16,26-24-16,-1 0 15,25-24 1,0-1-16,0 0 16,25-25-16,-1 26 15,-24-1 1,50 25-16,-25 0 16,24 25-1,-49-1-15,25-24 0,0 25 16,0-25-16,24 25 15,-24-25-15,0 0 16,0 0 0,-25-25-16,25-24 15,-25 24 1</inkml:trace>
  <inkml:trace contextRef="#ctx0" brushRef="#br0" timeOffset="154141.489">5531 11832 0,'0'0'0,"0"-50"0,-24 25 16,24 1-16,-25-1 15,25 0-15,-25 0 0,0 0 16,0 25-16,25-24 0,-24 24 16,-1 0-16,25-25 0,-50 25 15,50-25-15,-25 25 0,1 0 16,-1 0-16,0 0 0,0 0 15,0 0-15,1 25 0,-1-25 16,0 25-16,-25-1 0,26 1 0,-1 0 16,0 0-16,0 0 15,0-1-15,1 26 0,-1 0 16,0-26-16,25 1 0,-25 25 16,0-1-16,25 1 0,0-25 0,0 24 15,-25 1-15,25-25 0,0 74 16,0-74-16,0 25 0,25-1 15,-25 1-15,25 24 0,25-49 16,-50 25-16,25-26 0,-1 26 16,1-25-16,50 24 0,-51-49 15,26 25-15,-25 0 0,24-25 0,26 25 16,-50-25-16,24 0 0,1 0 16,-25 0-16,24-25 0,26 0 15,-51 0-15,26 1 0,-25-1 16,0-25-16,24 1 15,-24-1-15,-25 0 0,25 1 0,0-1 16,-25 1-16,0-26 0,0 26 16,0-26-16,0 25 0,-25 1 15,0-26-15,25 26 16,-25-1-16,0 1 0,1 24 0,-1 0 16,0-25-16,0 26 0,0-1 15,1 25-15,-1 0 0,0-25 0,0 25 16,0 0-16,1 25 15,-1 0-15,25-1 16,-25 1-16,25 0 16,0 0-16,0 0 0</inkml:trace>
  <inkml:trace contextRef="#ctx0" brushRef="#br0" timeOffset="155238.6129">6375 11733 0,'0'-25'0,"-25"0"16,0 25 15,25 25-15,0 24-1,0-24-15,0 0 16,25 25-16,-25-1 0,0 1 16,25 49-16,-25-49 0,0-1 15,0 1-15,0-25 0,0 24 0,25 1 16,-25-25-16,0 0 0,0-50 31,0 0-31,0 0 16,-25 0-16,25-49 0,0 24 15,0 1-15,0-1 0,0-24 16,0 24-16,0-49 0,0 74 0,0-25 16,0 26-16,25-1 0,-1 0 15,-24 0-15,25 25 0,0 0 16,-25 50-16,25-25 16,0-1-16,-25 1 0,24 0 15,-24 0-15,0 0 0,0 24 16,0-24-16,0 25 0,0-26 15,0 1-15,-24 25 0,24-25 16,0-1-16,-25 26 0,0-25 16,0 25-16,0-50 15,25 24-15,0-48 16,25-26 0,0 0-16,0 1 15,0 24-15,-1 0 16,1 0-16,0 0 0,0 25 0,0-49 15,-1 49-15,1 0 0,0-25 16,0 25-16,-25 25 16,25-25-16,-25 25 0,0-1 15,0 1-15,0 25 0,0-25 16,0-1-16,0 1 0,0 0 16,0 0-16,0 0 15,-25-25-15,25-25 16,-25 25-16,25-25 15,0 0-15,0 0 0</inkml:trace>
  <inkml:trace contextRef="#ctx0" brushRef="#br0" timeOffset="155601.1574">6722 11832 0,'0'0'0,"25"0"0,0 0 31,-1 0-15,1 0-1,25 0-15,-25 0 16,0 0-16,-25-25 0,24 25 0,1-25 16,-25 0-16,25 25 0,-25-24 15,-25 24 17,0 24-17,25 1-15,0 0 0,0 0 16,0 0-16,0 24 0,0-24 15,0 0 1,0 0-16,25-1 0,-25 1 16,25-25-16,-25 25 0,25-25 15,-25 25 1,0 0 0,-25-25-1,0-25 1,0 25-16,25-50 15</inkml:trace>
  <inkml:trace contextRef="#ctx0" brushRef="#br0" timeOffset="156210.0654">7045 11534 0,'0'0'0,"24"-25"16,1 1-16,0 73 31,-25-24-31,0 0 0,0 24 0,0-24 16,25 0-16,-25 25 0,0 24 15,0-49-15,0 24 0,0-24 16,0 25-16,25-1 0,-25-24 16,0 0-16,0 0 0,0 0 15,0-1-15,-25-24 16,0 0-16,0-24 16,0-1-16,25 0 15,-24 0-15,-1 0 16,25 1-16,0-1 15,0 0-15,0 0 16,25 25-16,-1 0 16,1-25-16,0 25 0,0-24 15,0 24-15,-1 0 0,1-25 16,0 25-16,0 0 0,0 0 16,-1 0-1,-24 25-15,0-1 0,0 1 16,0 0-1,25 0 1,-25 0-16,0-50 31,0 0-31,25 0 16,-25 0-16,0 1 0,25 24 16,-25-25-16,25 0 0,-25-25 15,24 50-15,-24-24 16,25 24-16,-25-25 0,25 25 15,0 0-15,-25 25 16,0-1-16,0 1 0,0 0 16,0 0-16,0 0 15,0 24-15,0-24 16,0-50 15,-25 25-31,25-49 16</inkml:trace>
  <inkml:trace contextRef="#ctx0" brushRef="#br0" timeOffset="156343.2001">7342 11559 0,'0'0'0,"-25"-50"0,25 26 15,25 24 17,-25 24-17,25-24-15,0 0 0,0 0 16,-1-24-16</inkml:trace>
  <inkml:trace contextRef="#ctx0" brushRef="#br0" timeOffset="157094.3951">7541 11435 0,'24'0'16,"-24"25"-16,0 24 15,25 26 1,-25-50-16,0-1 0,0 1 16,0 25-16,0 24 0,25-49 0,-25 0 15,0 0-15,0-1 0,0 1 16,0 0-16,0 0 15,0-50 1,0-25-16,25 26 16,-25-1-16,0 0 0,25-25 15,-1 26-15,1-1 16,0 25 0,0 25-1,-25-1-15,0 1 16,0 0-16,0 0 0,0 0 0,0-1 15,0 1 1,25-25-16,-1-25 16,-24 1-1,0-1-15,25 0 0,-25 0 16,25-24-16,-25 24 0,25 0 0,-25 0 16,0 0-16,25 25 15,-25 25 1,0 25-1,0-25-15,0-1 0,0 1 16,0 0-16,0 0 16,24-50-1,1 25 1,0-25-16,-25 0 0,25-24 16,0 24-1,-25 0 1,0 50-1,25-25-15,-25 25 0,0 0 16,0-1-16,24-24 0,-24 25 16,25-25-1,-25-25-15,25 1 16,-25-26-16,25 25 16,-25 0-16,0-24 0,0 24 0,25 0 15,-25-49-15,24 24 0,-24 25 16,25 1-16,-25-1 15,0 0-15,25 0 0,-25 0 16,0 75 0,0-25-16,0 0 0,0 24 15,0-24-15,0 25 16,0 49-16,0-50 0,0 1 0,0-25 16,0 24-16,0 26 0,25-50 15,-25-1-15,0 1 0,0 0 16</inkml:trace>
  <inkml:trace contextRef="#ctx0" brushRef="#br0" timeOffset="157225.8253">8111 11658 0,'0'0'0,"0"-25"16,25 25 15,-25-24-31,50 24 0,-26 0 16,1-25-16,25 25 0,-25-25 15</inkml:trace>
  <inkml:trace contextRef="#ctx0" brushRef="#br0" timeOffset="158218.0379">8508 11658 0,'0'25'0,"-25"-25"16,50 0 15,-25-25-31,25 25 0,-25-25 16,25 1-16,-1-1 0,-24 0 15,25-25 1,-25 26-16,0-1 16,-25 25-1,1 0-15,-1 0 16,25 25-1,-25-25-15,25 49 16,0-24 0,-25 0-16,25 0 0,0-1 15,0 1-15,0 0 0,0 0 16,25-25-16,0 25 16,0-25-16,-1 0 15,1 0-15,25-25 16,-25 0-16</inkml:trace>
  <inkml:trace contextRef="#ctx0" brushRef="#br0" timeOffset="158619.3167">8930 11485 0,'0'-25'15,"-25"25"-15,0 0 31,0 0-31,0 25 16,1-1 0,-1 1-16,25 0 0,0 0 15,0 0-15,0-1 0,25-24 16,-25 25-16,24-25 16,1 0-16,0-25 0,0-24 15,0 49 1,-25-25-16,49-49 0,-49 49 0,0-25 15,25 25-15,-25-24 16,0 24-16,25-25 0,-25 1 0,0 24 16,0 0-1,0 75 1,0-25-16,0-1 0,0 26 0,0-25 16,0 24-16,0-24 15,0 0-15,0 49 0,0-49 16,25 0-16,-25 0 0,0 0 0,25-1 15,-1-24 1</inkml:trace>
  <inkml:trace contextRef="#ctx0" brushRef="#br0" timeOffset="158906.5535">9575 11013 0,'0'-25'0,"0"1"16,24 24 0,-24-25-16,50 25 15,-25-25-15,0 25 0,-1 0 16,1 0-16,0 0 0,0 0 16,0 25-16,-25 0 15,0-1-15,0 26 16,0-25-16,0 24 0,0-24 15,0 25-15,0 24 0,0-49 16,0 25-16,24-25 0,-24-1 0,0 1 16,0 25-16,0-25 0,0-1 15</inkml:trace>
  <inkml:trace contextRef="#ctx0" brushRef="#br0" timeOffset="159274.7086">9723 11509 0,'0'0'0,"-24"0"0,-1 0 16,50 0 15,-1-24-31,1 24 16,0-25-16,0 25 0,0-25 15,-1 25-15,26-50 0,-25 50 16,0-24-16,-1-1 0,1 0 0,0 0 16,25-49-16,-25 49 0,-1 0 15,-24 0-15,25 0 16,-25 1-16,25-26 0,-25 25 0,0 0 15,0 1-15,0-26 16,0 75 15,-25-25-31,25 25 16,-25-1-16,25 26 0,0-25 16,-24 0-16,24-1 0,-25 1 15,25 0-15,0 25 0,0-25 0,0-1 16,49-24-16,-49 25 0,0 0 15,50-25-15,-25 0 16,0 0-16,24-25 16,-49 0-16,25 25 0,0-24 15</inkml:trace>
  <inkml:trace contextRef="#ctx0" brushRef="#br0" timeOffset="159790.7571">10393 10864 0,'0'0'0,"0"50"32,0-25-32,0 0 0,0 24 15,0-24-15,0 25 0,0-26 16,-25 1-16,25 0 0,0 25 16,0-25-16,0-1 0,25-24 15,-25-24 1,0-1-16,0 0 0,0 0 15,25-49-15,-25 49 16,25 0-16,-25-25 0,0 26 16,0-26-16,25 25 0,-25 0 15,0 75 1,0-25 0,24 0-16,-24 24 0,0-24 15,0 0-15,25 0 0,-25-1 16,0 1-16,0 0 0,25-25 15,-25-25 1,25 0-16,-25 1 16,0-1-16,25 0 0,-25 0 15,24-49-15,-24 49 0,25 0 16,-25 0-16,25 1 16,-25 48-1,25 1-15,-25 0 16,0 0-16,0 0 15,0 24-15,25-24 0,-25 0 16,0 0-16,24-25 16,-24 24-16,25-24 0,0 0 15,0 0-15,0-24 16</inkml:trace>
  <inkml:trace contextRef="#ctx0" brushRef="#br0" timeOffset="160354.6252">10939 10864 0,'0'-24'0,"0"-1"16,0 0-1,0 50 32,0 0-47,0-1 16,0 26-16,0-25 0,0 0 15,25 24-15,-25-24 0,0 0 16,0 24-16,0 1 0,24-25 16,-24 0-16,0 24 15,0-73 16,0-1-31,0 0 16,0 0-16,0-25 16,0 1-16,0 24 0,0-25 15,0 26-15,0-76 0,0 76 16,0-1-16,0-25 0,0 25 0,0 1 16,0-1-16,25 25 15,0 0 1,0 0-16,-25 25 0,25-25 15,-25 24-15,24-24 0,-24 50 16,25-50-16,-25 25 0,0 0 16,-25 24-16,1-49 15,-1 25-15,0-25 0,25 25 16,-25-25-16,-24 0 0,49 25 16,-25-25-16,0 0 15,25-25 1</inkml:trace>
  <inkml:trace contextRef="#ctx0" brushRef="#br0" timeOffset="161060.6685">11683 10765 0,'-25'0'0,"0"-25"16,1 25-16,-1 0 0,0 0 15,0 25 1,25 0-16,-25 0 0,25 0 15,0-1-15,0 1 16,0 0-16,25-25 31,-25-25-31,25 25 0,0-25 16,-25 1-16,25-1 0,-1 0 0,1 0 16,-25 0-16,25 1 0,-25 48 46,0 1-46,0 25 0,-25-25 16,25-1-16,0 1 0,0 0 16,0 0-16,25-25 0,0 0 15,0 0-15,-1 0 16,1-25-16,0-25 0,-25 26 16,25-1-16</inkml:trace>
  <inkml:trace contextRef="#ctx0" brushRef="#br0" timeOffset="161271.3423">11931 10344 0,'0'0'0,"0"-50"16,25 25-16,-25 0 0,0 1 16,0-1-16,0 50 15,0 24-15,0-24 0,-25 25 16,25-1-16,0-24 0,0 25 16,0 49-16,0-50 0,0 1 15,0 0-15,0-26 0,0 51 16,0-50-16,25-1 0,0 1 15,-1-25 1,-24-25-16,25 1 16,-25-1-16,0 0 0</inkml:trace>
  <inkml:trace contextRef="#ctx0" brushRef="#br0" timeOffset="161458.188">12129 10344 0,'0'-25'0,"0"50"0,25-75 16,-25 25-16,0 50 31,0 0-15,0 49-16,25-49 0,-25 0 0,0 24 15,0 1-15,0 24 0,25-24 16,-25 0-16,0-26 0,0 26 0,0-25 16,0 24-16,0-24 0,0 0 15,-25 0-15</inkml:trace>
  <inkml:trace contextRef="#ctx0" brushRef="#br0" timeOffset="161631.3609">11807 10691 0,'-25'0'0,"50"0"31,49-25-31,-49 25 16,25 0-16,-1-25 0,1 25 15,-25-25-15,74 1 0,-49 24 16,-1-25-16,-24 25 0,25-25 16</inkml:trace>
  <inkml:trace contextRef="#ctx0" brushRef="#br0" timeOffset="161985.1548">12477 10492 0,'74'0'31,"-173"25"-31,248-74 0,-273 73 0,223-48 47,-124 24-32,0 0-15,1 0 0,-1 0 0,25 24 16,-50 1-16,25 0 16,25 0-16,-24-25 0,24 25 15,0-1-15,0 1 0,0 0 16,24-25-16,1 0 16,0 0-16,0 0 0,0 0 15,-1-25-15,1 25 0,25-49 16,-25 49-16,-25-25 0,24 0 15,1 0-15,-50 25 32,25 25-32,-24-25 0,24 25 15,0 0-15,-25-25 0,25 49 16,0-24-16,25-25 16,-1 0-16,1 0 15,0 0-15,0 0 0,0-25 16,-1 25-16,26-25 0,-25 1 15,0-1-15</inkml:trace>
  <inkml:trace contextRef="#ctx0" brushRef="#br0" timeOffset="162174.8577">12973 10468 0,'0'-25'15,"0"50"-15,-25-50 32,0 25-32,0 25 0,1-1 0,24 1 15,0 0-15,-25-25 0,25 50 16,0-26-16,0 1 0,0 0 15,25-25-15,-1 50 0,1-50 16,0 24-16,0-24 16,0 0-16,-1 0 0,1-24 15,0-1-15,-25 0 0,25 0 16,-25 0-16,25-24 0</inkml:trace>
  <inkml:trace contextRef="#ctx0" brushRef="#br0" timeOffset="162364.4798">13196 10170 0,'0'0'0,"-25"50"32,25-1-17,0-24-15,-25 49 16,25-49-16,0 0 0,0 25 0,0-26 16,0 26-16,0 0 0,0-26 15,0 1-15,25-25 16,0 25-16,25-50 15</inkml:trace>
  <inkml:trace contextRef="#ctx0" brushRef="#br0" timeOffset="162559.8166">13395 10319 0,'-25'0'16,"-25"0"-16,25 0 0,1 25 0,-1-25 15,0 24-15,-25 1 16,50 0-16,-25 0 0,25 0 0,0-1 15,0 1-15,25 0 0,-25 0 16,50-25-16,-25 25 0,0-25 16,24 24-16,1-24 0,-25 25 15,24-25-15,-24 0 0,25 0 16,-26-49-16,1 49 0,0-25 0,0 25 16</inkml:trace>
  <inkml:trace contextRef="#ctx0" brushRef="#br0" timeOffset="229217.006">10096 11708 0,'0'0'0,"0"25"0,-25-25 0,50-25 47,-1 0-31,1 25-16,0-25 15,0 25 1,0 0-16,-1 0 0,1 0 0,0-25 15,25 25-15,-26 0 16,1-24-16,25 24 0,-25 0 16,24-25-16,26 0 0,-51 0 15,26 25-15,0-25 0,-26 25 16,51-24-16,-50-1 0,24 25 0,-24 0 16,0-25-16,24 25 15,-49-25-15,25 25 16,0 0-16,0 0 0,-25-25 15,25 25-15,-1 0 16,1 0 15,-50 0 516</inkml:trace>
  <inkml:trace contextRef="#ctx0" brushRef="#br0" timeOffset="231788.4078">8582 12824 0,'0'-25'0,"-24"25"15,24-25-15,0 1 16,0 48 15,0 1-31,0 25 0,0-25 16,0-1-16,0 26 0,0-25 16,0 0-16,0 49 0,0-24 15,0-26-15,0 26 0,0-25 16,0 25-16,0-26 0,0 1 15,0-74 1,0 24 0,0-25-16,-25 25 15</inkml:trace>
  <inkml:trace contextRef="#ctx0" brushRef="#br0" timeOffset="231989.1133">8533 13097 0,'0'-25'0,"-25"-74"16,25 74-16,25 174 0,-75-298 15,50 124-15,0 0 0,25 25 16,-25-24-16,25 24 0,0 0 15,24-25-15,-24 25 0,0 0 16,24 0-16,-24 0 0,0 0 0,25 0 16,-26 25-16,1-25 0,0 24 15,0 26-15,0-25 16,-25 0 0,0-1-16,0 1 15,0 0-15,-25 0 0,0 0 16,25-1-16,-50 1 0,50 0 15</inkml:trace>
  <inkml:trace contextRef="#ctx0" brushRef="#br0" timeOffset="232125.1362">8657 13295 0,'0'25'0,"124"-124"0,-248 173 0,99-49 0,0 0 15,25 0-15,-25-25 16,50 0 0,25-25-16,-25 25 0,-1 0 15,1-25-15,25 25 0,-1-25 16,-24 25-16,25 0 0,-25 0 15,-1 0-15,26 0 0</inkml:trace>
  <inkml:trace contextRef="#ctx0" brushRef="#br0" timeOffset="232572.9022">8458 14015 0,'0'24'0,"0"1"16,0 0-16,0 0 0,0 0 15,-24-1-15,24 1 0,0 0 16,0 25-16,24-26 0,-24 1 16</inkml:trace>
  <inkml:trace contextRef="#ctx0" brushRef="#br0" timeOffset="232829.3982">8458 14064 0,'0'0'15,"0"-25"-15,0 1 16,25 24 0,0 0-16,25-25 0,-26 25 15,1 0-15,25-25 0,-25 25 0,24 0 16,26-25-16,-51 25 0,1 0 15,0 0-15,0 0 0,0 0 16,-25 25-16,0 0 16,0 0-16,0-1 15,0 1-15,0 0 0,-25 0 16,25 0-16,-25-1 16,0 1-16,25 0 0,-25-25 15</inkml:trace>
  <inkml:trace contextRef="#ctx0" brushRef="#br0" timeOffset="232961.9983">8657 14362 0,'0'0'0,"25"0"32,-1-25-17,1 25-15,25 0 16,-1-25-16,1 25 0,-25 0 0,24-25 16,-24 25-16,25 0 0,0 25 15</inkml:trace>
  <inkml:trace contextRef="#ctx0" brushRef="#br0" timeOffset="233181.1319">8582 14709 0,'0'0'0,"-24"0"0,24 25 16,0 0-1,0 0-15,0-1 0,24-24 16,1 50-16,-25-25 16,0 0-16,0-1 0,25 1 15,-25 0-15,25 25 0,-25-26 16</inkml:trace>
  <inkml:trace contextRef="#ctx0" brushRef="#br0" timeOffset="233390.1797">8632 14808 0,'0'0'0,"25"0"0,-25-24 16,25 24-16,-1 0 0,1-25 15,0 25-15,25-25 0,-26 25 16,1 0-16,0 0 0,25 0 0,-26 0 16,1 0-16,0 0 15,0 25-15,-25 0 16,0-1-16,0 1 0,-25-25 15,25 25-15,0 0 0,-50 0 16,26-25-16</inkml:trace>
  <inkml:trace contextRef="#ctx0" brushRef="#br0" timeOffset="233519.421">8756 15056 0,'0'25'16,"0"0"-16,25-25 15,0 0 1,49-25-16,-49 25 15,0-25-15,-1 25 0,26 0 16,-25 0-16,25 0 0,-26 0 16</inkml:trace>
  <inkml:trace contextRef="#ctx0" brushRef="#br0" timeOffset="233718.0415">8781 15553 0,'0'0'0,"-25"0"0,0 24 0,25 1 16,0 0-1,0 0-15,0 0 16,25 24-16,0-49 16,-25 25-16,25 0 0,-1 0 15,-24-1-15</inkml:trace>
  <inkml:trace contextRef="#ctx0" brushRef="#br0" timeOffset="233929.6418">8731 15677 0,'0'-25'0,"25"0"0,0 25 16,0-25-16,-1 0 16,1 25-16,25-24 15,-25 24-15,-1-25 0,1 25 16,0 0-16,25 0 0,-25 0 0,-1 0 15,1 0-15,-25 25 0,25-25 16,0 24-16,-25 1 0,0 0 16,0 0-16,0 0 15,0-1-15,0 1 0,-25-25 16,25 25-16</inkml:trace>
  <inkml:trace contextRef="#ctx0" brushRef="#br0" timeOffset="234065.4049">8905 15949 0,'0'0'0,"0"25"16,25-25 0,-1-25-16,1 25 15,0-24-15,0 24 0,25-25 16,24-25-16,-24 25 0,-1 1 16</inkml:trace>
  <inkml:trace contextRef="#ctx0" brushRef="#br0" timeOffset="235054.4153">12204 12675 0,'-25'0'16,"25"-25"-1,-25 25-15,25-24 16,0 48 0,0 1-1,0 0-15,0 49 0,25-49 0,-25 25 16,0-1-16,25 1 0,-25 0 16,25 74-16,-25-50 15,25 1-15,-25 24 0,24-25 16,26 100-16,-25-75 0,0 0 15,-1 0-15,1 1 0,-25-1 0,50 74 16,-25-98-16,-1-1 0,1 1 16,-25-26-16,50 51 0,-50-76 15,0 1-15</inkml:trace>
  <inkml:trace contextRef="#ctx0" brushRef="#br0" timeOffset="235729.6047">12278 12601 0,'-24'0'0,"73"-25"16,-24 25-16,25-25 16,-1 25-16,1 0 0,-1-25 15,26 25-15,-1 0 0,100 0 16,-100 0-16,25 0 0,-24 0 15,24 0-15,75 0 0,-100 0 16,25 0-16,-24 0 0,-26 0 16,26 0-16,24 25 0,-49-25 15,-26 25-15,26-25 0,-25 25 16,0-25-16,-1 49 0,1-24 0,0 0 16,-25 25-1,25-1-15,0-24 0,-25 25 16,24-26-16,-24 26 0,25-25 0,-25 74 15,25-49-15,-25-1 0,25 1 16,-25 24-16,25 50 0,-1-74 16,-24 24-16,25 1 0,-25-26 15,25 26-15,0 49 0,-25-75 16,0 26-16,25-26 0,-25 1 16,0 49-16,25-49 0,-25-1 0,0 1 15,0 0-15,24-25 0,-24 49 16,0-49-16,0 0 0,-24-1 15,-26 26-15,25-50 16,-25 25-16,26-25 0,-51 25 16,26-25-16,-75 49 0,49-49 15,-24 25-15,25-25 0,-26 25 16,-123 0-16,124-1 0,0 1 16,-1-25-16,1 25 0,25-25 15,-75 0-15,99 0 0,1 0 16,-1-25-16,25 0 0</inkml:trace>
  <inkml:trace contextRef="#ctx0" brushRef="#br0" timeOffset="241789.9761">11112 9872 0,'-24'0'15,"24"25"-15,24 0 31,1 0-15,-25-1 0,0 1-16,0 0 15,0 0-15,0 0 0,-25 0 16,25-1-16,0 1 16,0-50 15,0 1-16,0-26 1,25 25-16,-25 0 0,0 0 0,0 1 16,0-1-16,0 0 0,25 25 15,-25-25-15,25 25 32,0 0-1,-25 25 0,25 0 16,-1-25-47,1 0 16,-25 25-16,25-1 15,0-24-15,-25 25 16,25-25-16,-1 25 15,1 0-15</inkml:trace>
  <inkml:trace contextRef="#ctx0" brushRef="#br0" timeOffset="241967.3577">11410 9773 0,'0'0'0,"0"25"31,0 0-15,0-1-16,25 1 0,-25 0 16,25-25-16,-25 25 0,0 0 15</inkml:trace>
  <inkml:trace contextRef="#ctx0" brushRef="#br0" timeOffset="242222.527">11534 9971 0,'25'0'15,"-25"-24"-15,25 24 16,-25-25-16,25 25 0,-25-25 16,0 0-16,24 0 0,-24 1 15,0-1-15,0 0 16,-24 25-1,24 25 1,-25-25-16,0 25 0,25-1 16,0 1-16,0 0 15,0 0-15,25-25 0,0 25 16,-1-25-16,1 0 16,0-25-16,0 25 15,-25-25-15,25 25 0,-1-50 16</inkml:trace>
  <inkml:trace contextRef="#ctx0" brushRef="#br0" timeOffset="242431.4973">11906 9525 0,'-25'25'31,"25"0"-15,0-1-16,0 1 0,0 0 15,0 25-15,0-26 0,0 1 16,0 0-16,25 0 0,-25 24 16,25-49-16,-25 25 0,0 0 15,0 0 1</inkml:trace>
  <inkml:trace contextRef="#ctx0" brushRef="#br0" timeOffset="243439.4227">11807 9773 0,'0'0'0,"25"-25"16,0 25 0,-1 0-16,1 0 15,0 0-15,0 0 0,0 0 16,-1 0-16,1 0 0,0 0 16,0 0-16,-25 25 15,0 0 1,0 0-1,-25-25-15,25 24 0,0 1 16,25-25 0,0 0-16,-25-25 15,24 25-15,1-49 0,0 24 16,-25 0-16,0 0 16,0 1-1,0 48 16,0 1-31,0 0 0,25-25 16,0 25-16,0-25 16,-1 0-1,1 0-15,-25-25 16,25 25-16,-25-25 0,25 25 16,-25-25-16,0 1 0,0-1 15,-25 25 1,25-25-16,0 50 31,25-25-15,0 25-1,-1-25 1,1 0 0,-50 0 15,1 24-16,24 1-15,-25-25 16,25 25-16,-25-25 16,50 0-1,0 0-15,24-25 16,-24 0-16,0 1 16,0 24-16,-25-25 0,24 25 15,-24 25 32,0-1-31,25-24-1,-25 25-15,25-25 0,0 0 32,-25-25-32,0 1 31,0-1-16,0 0 1,0 0-16,25 0 0,-25 1 16,24-51-16,-24 50 15,25-24-15,-25 24 0,0 0 0,0-24 16,25 49-16,-25 24 31,0 1-31,0 0 0,0 0 16,0 0-16,25 24 0,-25 26 15,25-51-15,-25 1 16,0 0-16,0 0 0,0 0 16,24-25-1,-24-25-15,25-25 16,-25 25-16</inkml:trace>
  <inkml:trace contextRef="#ctx0" brushRef="#br0" timeOffset="243581.5612">12824 9525 0,'-25'-25'16,"50"50"-16,-75-50 0,26 50 15,-1-25-15,0 25 0,0 0 16,25-1-16,0 1 16,25-25-16,0 0 15,0 25-15,49-25 0,-49 0 16,24 0-16,1 0 0,0-25 0,-26 25 16,51-25-16</inkml:trace>
  <inkml:trace contextRef="#ctx0" brushRef="#br0" timeOffset="244634.7169">9153 13072 0,'-25'0'31,"50"0"0,25 0-15,-1 0-16,1 0 16,-25 0-16,-1 0 0,26 0 15,0 0-15,49 0 0,-25 0 0,-24 0 16,24 0-16,1 0 15,98 0-15,-73 0 0,-1 0 16,0 0-16,0 0 0,25 0 16,75 25-16,-75-25 0,-25 0 15,25 25-15,-25-25 0,100 0 0,-125 0 16,0 0-16,1 24 0,-1-24 16,-24 0-16,-1 0 15,-24 0-15,0 0 0,0 0 0,-50 0 31,0 0-31,0-24 0,-24 24 0,-1-25 16,-49 25-16</inkml:trace>
  <inkml:trace contextRef="#ctx0" brushRef="#br0" timeOffset="244894.0678">10443 12824 0,'25'0'16,"-1"25"-16,1-25 16,25 25-16,-25-1 15,49 1-15,-24 0 0,-26 0 16,26 0-16,-25-1 0,24 26 15,-49-25-15,0 0 0,0 24 0,-24-24 16,-1 0-16,-50 49 0</inkml:trace>
  <inkml:trace contextRef="#ctx0" brushRef="#br0" timeOffset="245511.4435">9128 13990 0,'0'0'0,"-25"0"0,1 0 16,73 0 31,26-25-47,-51 25 0,26 0 15,0 0-15,24-25 0,0 25 16,75 0-16,-74 0 0,24-25 0,0 25 15,25 0-15,99-24 0,-123 24 16,24 0-16,24-25 0,-24 25 16,0 0-16,100 0 0,-100 0 15,0-25-15,-25 25 0,0 0 16,75 0-16,-125 0 0,26 0 16,-26 0-16,1 0 0,0 0 0,-1 0 15,-24 0-15,-50 0 16,-24 0-1,24 0-15,-25 0 16,1 0-16,-1 0 0</inkml:trace>
  <inkml:trace contextRef="#ctx0" brushRef="#br0" timeOffset="245784.5022">10220 13791 0,'0'0'0,"24"-24"0,1 24 0,0-25 16,25 25-16,24-25 0,-24 25 16,-26 0-16,51 0 0,-26 0 15,1 0-15,49 25 0,-49-25 16,-1 25-16,1-1 0,-25 1 15,0 25-15,-25-25 0,0 24 16,-50-24-16,25 25 0,0-26 16,-74 51-16,50-50 0,-1 24 15</inkml:trace>
  <inkml:trace contextRef="#ctx0" brushRef="#br0" timeOffset="246399.088">9203 14833 0,'0'0'16,"-25"0"-16,0 0 15,75 0 1,-26 0-16,1 0 16,0-25-16,49 25 0,-49 0 15,25-24-15,-1 24 0,1 0 16,24 0-16,50-25 0,-24 25 15,-1-25-15,0 25 0,0 0 0,25-25 16,100 0-16,-100 25 0,0-24 16,24 24-16,-48 0 0,148-25 15,-149 25-15,0 0 0,0-25 16,-24 25-16,-1 0 16,75 0-16,-99 0 0,24 0 15,-24-25-15,-26 25 0,51 0 0,-50 0 16,-50 0-1,-25 0 1,25 0-16,-24 0 0,-1 25 16,-74-25-16</inkml:trace>
  <inkml:trace contextRef="#ctx0" brushRef="#br0" timeOffset="246660.7406">10319 14585 0,'0'0'0,"25"0"16,-1-25 0,26 25-16,0 0 0,-1 0 15,1 0-15,-1 25 0,1-25 0,24 50 16,-24-25-16,-25-1 15,0 1-15,-25 0 0,0 25 16,0-1-16,0 1 0,-25-25 16,0 24-16,0 1 0,-49 24 15</inkml:trace>
  <inkml:trace contextRef="#ctx0" brushRef="#br0" timeOffset="247061.6412">9599 15875 0,'-24'0'16,"48"0"0,1 0-16,0 0 15,49-25-15,-24 0 0,24 1 16,1-1-16,24 0 0,0 0 0,100 0 16,-75-24-16,0 24 0,0 0 15,0 0-15,0 1 0,124-1 16,-124 0-16,0 0 0,-25 25 15,0-25-15,75 1 0,-124 24 16,24-25-16,-24 25 0,-1 0 16,-24-25-16,0 25 0,-25-25 15,-25 25-15,0-25 16,0 25-16,-74-25 0</inkml:trace>
  <inkml:trace contextRef="#ctx0" brushRef="#br0" timeOffset="247279.8995">10914 15379 0,'25'0'16,"-25"25"-16,25-25 0,-1 0 16,26 0-16,24 25 0,-49-25 15,25 24-15,-25-24 0,0 25 16,-1 0-16,1 25 0,-25-26 0,0 1 15,-25 0-15,1 0 0,-51 24 16,50-24-16,-24 0 0,24 0 16,-25-25-16</inkml:trace>
  <inkml:trace contextRef="#ctx0" brushRef="#br0" timeOffset="248100.506">9897 12551 0,'0'25'15,"0"0"-15,-25 0 16,25-1-16,0 1 16,0 0-16,0 0 0,0 24 15,0 1-15,0-25 0,0 0 16,0 24-16,0-24 0,0 25 15,0-26-15,-25-24 16,25-24 0,0-1-16,0 0 15,-24-49-15,24 24 16,0 25-16,0-24 0,0-1 16,0 0-16,0-24 0,24 49 15,-24 0-15,25 1 0,0-1 0,-25 0 16,50 0-16,-26 25 15,1 0-15,-25 25 16,0 0-16,0 0 0,0-1 16,0 1-16,-25-25 0,1 50 15,24-25-15,-25-1 0,0-24 0,25 25 16,-25-25-16,0 0 16,50 0-1,0-25 1</inkml:trace>
  <inkml:trace contextRef="#ctx0" brushRef="#br0" timeOffset="248235.8891">10170 12502 0,'0'0'0,"25"0"15,-25 24 1,0 1-16,0 0 16,0 0-16,0 0 15,0-1-15,0-48 16</inkml:trace>
  <inkml:trace contextRef="#ctx0" brushRef="#br0" timeOffset="248774.0329">10145 12378 0,'0'0'0,"25"0"16,0 0-1,0 0 1,-1 24-16,1-24 15,0 0-15,0 0 0,0 0 16,-1 0-16,1 0 16,0 0-16,-25 25 0,25 0 31,-25 0-31,0 0 16,0-1-16,25-24 15,-25 25-15,24-25 16,1 0-1,-25 25-15,25-25 16,0 0 0,0-25-16,-1 25 0,-24-25 15,25 25-15,0-24 0,0-1 16,0 25-16,-25-25 0,24 25 16,-24-25-16,-24 25 31,-1 0-31,25-25 15,-25 25-15,0 0 16,25 25 0,0 0-16,0 25 15,0-26-15,0 26 16,25-25-16,-25 0 0,0 49 16,25-24-16,-25-1 0,25-24 0,-25 25 15,0 24-15,0-49 0,0 24 16,0-24-16,-25 0 0,25 0 15,-50 0-15,25-1 0,1 1 16,-1-25-16,0 0 0,0 0 16</inkml:trace>
  <inkml:trace contextRef="#ctx0" brushRef="#br0" timeOffset="249593.1085">9872 13593 0,'-25'0'16,"25"25"-1,-24-25-15,24 25 16,0-1-16,0 1 0,0 0 16,0 49-16,0-49 0,0 0 15,0 25-15,24-26 0,-24 51 16,0-50-16,0 24 0,0-24 0,0 0 16,0 0-16,0-1 0,-24-24 31,24-24-31,-25-1 0,25 0 15,0 0-15,0-24 0,0 24 16,0-50-16,25 26 0,-25-1 16,24 25-16,-24-24 0,25-1 0,0 1 15,-25 24-15,25 0 0,-25 0 16,25 0-16,-1 25 0,1 0 16,0 25-1,0 25 1,-25-25-16,0-1 0,-25 26 15,0-50-15,25 25 16,-25-25-16,1 0 16,-1 0-16,0 0 15,25-50 1,50 25-16,-26 1 16,1-1-16,0 25 0,25-50 15,-25 50-15,-1-25 0,1 25 16,0 0-16,0 0 15,0 0-15,-25 25 16,0 0 0,0 0-16,24 0 15,-24-50 17,0 0-17</inkml:trace>
  <inkml:trace contextRef="#ctx0" brushRef="#br0" timeOffset="250029.7626">10195 13469 0,'0'0'0,"0"-25"0,-25 25 31,25 25-31,0 0 16,0 0-16,25-25 16,49 0-1,-49 0-15,0 0 0,0-25 16,-1 25-16,1-25 0,25 0 15,-25 25-15,-1-25 0,1 25 16,-25 25 0,0 0-1,0 0 1,25 0 0,0-25-1,0 0-15,24 0 16,-24-25-16,0 0 15,0 25-15,-25-25 0,24 0 16,1 1-16,-25-1 16,0 0-16,-25 25 15,1 0-15,-1 25 16,0 24 0,25 26-1,0-50-15,0 24 0,0-24 16,0 0-16,25 0 0,-25-1 15,0 1-15,0 50 0,0-51 0,0 1 16,0 0-16,0 0 0,-25 24 16,0-49-16</inkml:trace>
  <inkml:trace contextRef="#ctx0" brushRef="#br0" timeOffset="250492.0274">9996 14312 0,'0'-25'0,"-25"25"16,25-24-16,0 48 31,0 26-31,0-25 15,0 49-15,0-24 0,0-25 16,0 24-16,0 1 0,0 49 16,0-74-16,0 25 0,0-1 15,0-24-15,-24 0 0,24 24 16,0-24-16,0 0 0,-25-25 16,25-25-16,-25 0 15,25 1-15,0-1 0,0-25 16,0-24-16,0 24 0,0 1 15</inkml:trace>
  <inkml:trace contextRef="#ctx0" brushRef="#br0" timeOffset="250681.7901">9922 14461 0,'74'-99'16,"-148"322"-16,148-471 0,-148 372 0,173-248 15,-74 99-15,0 25 0,0 0 16,-1 25 0,-24 0-16,0 0 0,0 0 0,0-1 15,0 1-15,-24 25 0,-1-50 16,0 25-16,0-1 0,25 1 15,-50-25-15,50 25 0,-24-25 16,24-25 0,24 25-16,-24-25 15,50 25-15,-25-24 0,25-1 16</inkml:trace>
  <inkml:trace contextRef="#ctx0" brushRef="#br0" timeOffset="250824.2227">10294 14387 0,'25'0'16,"-50"0"-16,75 0 0,-50 25 15,0-1 1,0 1 0,-25-25-16,25 25 0,0 0 15,0-50 17</inkml:trace>
  <inkml:trace contextRef="#ctx0" brushRef="#br0" timeOffset="251408.7324">10319 14263 0,'-25'0'16,"25"24"0,-25 1-16,25 0 15,25-25 1,0 0 0,0 0-16,-1 0 0,1 0 15,0-25-15,0 0 16,0 25-16,-1 0 0,1 0 15,0 0-15,0 25 16,-25 0 0,0 0-16,0 0 31,25-25-31,-25 25 16,24-25-16,1 0 0,0-25 15,0 0-15,0 25 16,-1-25-16,1 0 0,0 25 15,0 0 1,0 0 31,-1 0-47,1 0 16,-25-25-16,25 25 0,-25-24 15,25 24-15,0-25 0,-25 0 16,24 25-16,-24-25 0,0 0 15,0 1 1,-24 24-16,-1 24 16,0 1-16,25 0 15,-25 0-15,25 0 0,-25 49 16,25-49-16,0 25 0,0-26 16,0 26-16,0 24 0,25-49 15,-25 25-15,0-25 0,0 24 16,0-24-16,0 49 0,0-49 15,-25 0-15,25 0 0,-24 0 16,-26 24-16,25-49 0,0 25 16,-24-25-16,24 0 0,-25 0 0</inkml:trace>
  <inkml:trace contextRef="#ctx0" brushRef="#br0" timeOffset="252322.3572">10195 15528 0,'0'-25'0,"-25"25"0,25-25 16,0 0-1,0 50 32,0 25-47,0-25 16,0-1-16,0 26 0,0-25 15,0 24-15,0 51 0,0-51 16,0 1-16,0-25 0,0 24 0,0 26 16,0-51-16,0 1 15,0 0-15,-25-50 16,25 0-16,0 1 16,-25-1-16,25-74 0,0 74 15,0-25-15,0 1 0,0-1 16,0 0-16,25-49 0,0 50 15,-25 24-15,25 0 0,0-25 16,-1 26-16,1-1 0,0 0 16,0 25-16,0 0 0,-1 0 15,1 0-15,-25 25 0,0 24 16,25-49-16,-25 25 0,0 25 16,-25-25-16,0-1 15,25 1-15,-49-25 0,24 0 16,0 0-16,0-25 15,25 1 1,0-1-16,50 0 16,0-25-16,-26 50 15,1-24-15,0-1 0,0 25 16,-25-25-16,49 0 0,-24 25 16,0 0-16,-25-25 15,25 25-15,-25 25 31,0 0-31,0 0 0,0 0 16,0-1 0,0 1-16,0-50 31,25 1-15,-25-1-16</inkml:trace>
  <inkml:trace contextRef="#ctx0" brushRef="#br0" timeOffset="252937.6914">10592 15304 0,'-25'-24'15,"50"98"-15,-75-173 0,100 148 0,-100-73 16,50 48 0,0 1-1,25-25-15,0 0 16,-1 0-16,1 0 16,0-25-16,0 25 0,0 0 15,24-24-15,-49-1 16,25 25-16,0 0 15,-25 25 1,25-1 0,-25 1 15,24-25-31,1 0 31,-25-25-31,25 25 16,-25-24-16,25 24 0,0 0 15,-1 0 1,-24 24 0,0 1-1,25-25 1,0 25 0,0-25-16,0 0 15,-1 0-15,1 0 0,0-25 16,0 25-16,-25-25 15,25 1-15,0-1 0,-1 0 0,-24 0 16,0 0-16,0 1 16,0-1-16,-24 25 15,-1 0-15,25 25 0,-25 24 16,0-49-16,25 50 16,0-25-16,0-1 0,0 26 15,0 25-15,0-51 0,0 26 16,0 0-16,25-1 0,-25 50 15,0-49-15,0-25 0,0 24 0,0 1 16,-25-25-16,0 49 0,0-74 16,1 25-16,-1 0 0,0-25 15,-49 0-15,49 0 0,0 0 16,-25-25-16,26 0 0</inkml:trace>
  <inkml:trace contextRef="#ctx0" brushRef="#br0" timeOffset="262733.9491">12055 13370 0,'-25'-25'32,"0"25"15,1 0-47,-1 0 15,0 0-15,0 0 0,0 0 16,1 0-16,-1 25 15,0-25-15,0 25 0,-24-25 0,-1 24 16,25-24-16,0 0 0,1 25 16,-26-25-16,0 25 0,26-25 15,-1 0-15,0 0 0,-25 0 16,26 0 0,48 0 15</inkml:trace>
  <inkml:trace contextRef="#ctx0" brushRef="#br0" timeOffset="262987.337">11733 13320 0,'0'-25'0,"0"50"0,-25-50 46,25 50-46,-25-25 16,25 25-16,-25 0 0,0 0 16,1-1-16,24 1 15,0 0 1,0 0-16,0 0 0,24-25 16,-24 24-16,25-24 15,0 0-15,49 25 0,-49-25 16,0 0-16,0 25 0</inkml:trace>
  <inkml:trace contextRef="#ctx0" brushRef="#br0" timeOffset="263334.3961">12204 13940 0,'-25'0'16,"-25"0"-1,26 25-15,-26-25 16,25 0-16,-24 25 0,24-25 15,-25 25-15,-24-1 0,49-24 16,-25 0-16,26 25 0,-26-25 16,25 0-16,-49 25 0,49-25 15,0 0-15,0 0 16,50 0 15</inkml:trace>
  <inkml:trace contextRef="#ctx0" brushRef="#br0" timeOffset="263542.2201">11832 13915 0,'0'0'16,"-25"0"-16,0 25 16,0-25-16,1 25 0,-1 0 15,25 0-15,-25-1 16,25 26-16,0-25 0,25-25 15,-25 25-15,25-1 16,24-24-16,-49 25 0,25-25 16,0 0-16,0 0 0,-1 0 15,26 25-15</inkml:trace>
  <inkml:trace contextRef="#ctx0" brushRef="#br0" timeOffset="263897.7216">12229 14536 0,'0'0'0,"0"24"16,-25-24 0,0 0-16,25 25 15,-25-25-15,0 0 0,1 25 16,-1-25-16,0 25 0,0-25 16,-49 25-16,49-25 0,-25 24 15,26-24-15,-26 0 0,25 25 16,-49 0-16,49-25 0,-25 25 15,26-25-15,24 25 0,-25-1 16,0-24-16</inkml:trace>
  <inkml:trace contextRef="#ctx0" brushRef="#br0" timeOffset="264101.4321">11931 14610 0,'0'0'15,"25"0"-15,-25-25 16,-25 25-16,0 50 16,0-25-16,25-1 0,-24 1 15,24 0-15,-25 25 0,25-26 16,0 1-16,25 0 16,-1 0-16,1-25 15,0 0-15,0 25 0,0-25 16</inkml:trace>
  <inkml:trace contextRef="#ctx0" brushRef="#br0" timeOffset="264402.3955">12526 14932 0,'0'0'0,"-24"0"15,-1 0 1,0 25-16,0 0 16,0 25-16,1-26 15,24 1-15,-25 0 0,0 25 16,0-26-16,-24 51 0,24-50 16,0 24-16,0-24 0,0 0 15,-24 25-15,24-26 0,0 1 16,25 0-16,-25-25 0,0 25 0,25 0 15,-24-25-15,48-25 32</inkml:trace>
  <inkml:trace contextRef="#ctx0" brushRef="#br0" timeOffset="264565.4698">12179 15255 0,'0'0'0,"0"-25"0,25 25 16,-25 25 15,0 0-31,0-1 0,0 1 16,0 0-16,25-25 0,0 25 15,-1-25-15,1 0 16,0-50-16,0 25 0</inkml:trace>
  <inkml:trace contextRef="#ctx0" brushRef="#br0" timeOffset="265161.7297">11584 12874 0,'0'0'0,"-25"0"15,0-25-15,0 25 31,25 25-15,0-1-16,0 1 16,25 0-16,-25 0 15,25 0-15,-25-1 0,0 1 16,0 0-16,25-25 16,-25 25-16,25-75 15,-25 25 1,24-24-16,-24 24 15,25 25-15,-25-25 0,0 0 16,25 1-16</inkml:trace>
  <inkml:trace contextRef="#ctx0" brushRef="#br0" timeOffset="265813.0131">11832 13097 0,'25'-25'16,"-25"0"-16,0 0 16,0-24-16,0 24 15,0 0-15,0 0 16,0 1 0,-25 48-1,0 1 1,25 0-16,-25 0 0,25 0 15,0-1-15,0 1 16,25-25-16,0 0 16,0 0-16,-1-25 15,1 25-15,-25-24 0,25-1 16,0 0-16,-25 0 0,0 0 16,0 1-16,0 48 46,0 1-46,0 25 16,0-25-16,0-1 16,25 1-16,-25 25 0,0 24 15,0-49-15,0 0 0,0 25 16,0-26-16,0 26 0,0 0 16,24-26-16,-24 1 0,0 0 15,0 0-15,0-50 16,0-49-1,0 49-15,0 0 16,0-25-16,-24 26 0,-1-76 16,25 51-16,0 24 0,0-25 15,0 25-15,0 1 0,0-26 16,0 25-16,0 0 0,25 25 16,-1 0-1,1 0-15,-25 25 16,25-25-16,-25 50 0,0-25 15,0-1-15,-25 1 16,25 0-16,-25-25 0,25-25 47,0-24-47,25 24 0</inkml:trace>
  <inkml:trace contextRef="#ctx0" brushRef="#br0" timeOffset="266211.4373">12105 12774 0,'24'0'15,"1"25"1,-25 0-16,0 0 16,25 0-16,-25-1 15,0 1-15,0 0 0,0 0 0,0 0 16,0-1 0,25-24-1,0-24 1,-25-1-16,25 25 0,-25-25 15,24 25 17,-24 25-1,25-25-31,0 0 16,0-25-1,-25 50 48,0 0-63,0-1 0,25 1 15,-25 0-15,0 0 0,0 24 16,0-24-16,0 0 0,0 0 16,0 25-16,0-26 0,-25 26 15</inkml:trace>
  <inkml:trace contextRef="#ctx0" brushRef="#br0" timeOffset="266598.1956">11708 13891 0,'0'24'31,"0"1"-15,0 0-16,0 0 15,0 0-15,0-1 0,0 1 16,0 0-16,25-25 0,-25 25 15,24-25-15,-24-25 16,25-25 0,-25 26-16,0-1 0,0 0 15,25 0-15,-25 0 0,0 1 16,25-1-16,-25 0 0,0 0 16,25 25-1</inkml:trace>
  <inkml:trace contextRef="#ctx0" brushRef="#br0" timeOffset="267079.2192">11956 14015 0,'0'0'0,"0"-25"16,0 0-1,25-25 1,-25 26-16,24-1 0,-24-25 15,0 25 1,-24 25 0,-1 0-1,25 25 1,-25-25-16,25 25 0,0 0 16,0 0-1,25-25-15,0 0 16,24 0-16,-49-25 15,25 25-15,-25-25 0,25 0 16,0 0-16,-25 1 0,0-1 16,0 0-16,0 0 15,0 50 32,0 0-47,0 0 0,0-1 16,0 1-16,0 0 0,0 0 15,0 0-15,0 24 0,0-24 16,24 0-16,-24 0 0,0-1 16,0 1-16,0 25 0,0-25 15,0-1-15,0 1 16,-24-25-16,24-25 16</inkml:trace>
  <inkml:trace contextRef="#ctx0" brushRef="#br0" timeOffset="267292.7252">12105 13643 0,'0'-25'0,"24"25"0,1 0 15,0 25-15,-25-1 16,25 1-16,-25 0 16,0 0-16,0 0 0,0-1 15,0 1-15,0 0 0,0 0 16,-25-25-16,0 0 15,0 0 1,25-25-16,0 0 16,25-24-1</inkml:trace>
  <inkml:trace contextRef="#ctx0" brushRef="#br0" timeOffset="267481.8292">12328 13593 0,'0'-25'16,"0"50"-16,25-50 0,-25 50 15,0 0 1,0 0-16,0 24 16,0-24-16,0 0 15,0 0-15,0-1 16,25-24 15,-25-24-31,24 24 0,-24-25 0,0 0 16,25 25-16</inkml:trace>
  <inkml:trace contextRef="#ctx0" brushRef="#br0" timeOffset="267761.9553">12502 13618 0,'-50'49'16,"100"-98"-16,-26 74 15,-24-1-15,0 1 0,0 0 16,0 0-16,0 0 16,25-50 15,0 25-31,-25-50 0,25 50 15,-25-25-15,25 1 0,-1-1 16,-24 50 15,0-1-15,0 26-16,0-25 16,0 24-16,0-24 15,0 0-15,0 0 0,0 0 16,0-1-16,-24 1 0,24 0 15,-25 0-15,0 0 0,-25 24 16</inkml:trace>
  <inkml:trace contextRef="#ctx0" brushRef="#br0" timeOffset="268118.4693">12055 14486 0,'0'0'0,"-25"25"31,25 0-15,0-1-16,0 1 0,0 0 15,0 0 1,0-50 0,25 0-1,-25 0-15,25-24 16,-25-1-16,0 25 0,25 1 16,-25-26-16,24 50 15</inkml:trace>
  <inkml:trace contextRef="#ctx0" brushRef="#br0" timeOffset="268563.2851">12204 14560 0,'0'0'0,"0"-24"31,25-1-15,-25 0-16,0 0 15,0 0-15,0 1 16,0-1-16,-25 25 16,25 49-1,-25-24 1,25 0-16,0 0 16,25-25-1,0 0-15,0-25 16,-1 0-16,-24 0 15,25 1-15,-25-1 16,0 0 0,25 25 15,-25 25-31,0 0 16,0 24-16,0-24 15,0 0-15,0 0 0,0-1 16,0 26-16,0 0 0,0-26 15,-25 1-15,25 0 0,0 25 16,0-26-16,0 1 0,0 0 0,25 0 16,-25-75-1,0 25-15,0 1 16,0-1-16</inkml:trace>
  <inkml:trace contextRef="#ctx0" brushRef="#br0" timeOffset="268766.5985">12303 14436 0,'0'-74'0,"0"148"0,25-173 15,-25 74-15,0 0 16,25 25-16,24 0 16,-24 0-1,-25 25-15,25 0 16,-25 25 0,0-25-16,-25-1 0,25 1 15,-25-25-15,25 25 16,-24-25-16,24-25 15,0 0-15,0 1 16,24-1-16,1 0 0</inkml:trace>
  <inkml:trace contextRef="#ctx0" brushRef="#br0" timeOffset="268924.9647">12551 14163 0,'0'-24'0,"0"48"0,0-24 31,0 25-31,0 0 0,0 0 15,0 0-15,0 24 16,0-24-16,0 0 16,0 0-16,25-25 15</inkml:trace>
  <inkml:trace contextRef="#ctx0" brushRef="#br0" timeOffset="269218.3448">12675 14263 0,'-49'49'16,"98"-98"-16,-49 73 15,0 1-15,0 0 16,0 0-16,0 0 0,0 0 16,25-25-1,0 0-15,-25-25 16,25 25-16,-25-25 0,24 0 16,1-25-16,-25 26 15,25 24-15,-25-25 16,0 50-1,0 24 1,-25-49-16,25 25 0,0 0 16,0 0-16,0 24 15,0-24-15,0 0 0,0 0 0,0 0 16,0-1-16,0 26 0,-25-50 16,1 25-16,24 0 0,-25-1 15,0 1-15</inkml:trace>
  <inkml:trace contextRef="#ctx0" brushRef="#br0" timeOffset="269645.5695">12179 15304 0,'0'0'0,"0"25"32,0 0-17,25 0 1,-25 0-16,25 0 0,-25-1 15,0 1-15,0 0 16,0-50 31,0 0-31,0 1-16,25 24 0,-25-25 15,0 0-15,24 25 0,-24-25 0,25 25 16,-25-25-16,25 25 15,0 0-15</inkml:trace>
  <inkml:trace contextRef="#ctx0" brushRef="#br0" timeOffset="270507.5489">12402 15528 0,'0'0'0,"0"25"0,0-50 31,0 0-31,25 25 16,-25-25-16,0 0 0,25 25 15,-25-49-15,25 24 0,-25 0 16,0 0 0,0 0-16,0 50 46,0 0-46,0 0 32,0 0-32,25-25 31,-25-25-31,0 0 16,24 25-1,-24-50-15,0 26 0,0-1 16,-24 25 15,24 25-15,0-1-16,0 1 15,0 0-15,24-25 16,-24 25-16,25-25 16,0 0-16,-25-25 0,25 25 15,-25-25-15,25 25 0,-25-25 16,0 1-16,24-1 0,-24 0 15,25 0 1,-25 0-16,0 1 16,25 24-1,-25 24 1,0 26-16,0-25 16,0 0-16,0-1 0,0 1 15,0 0-15,0 50 0,0-51 16,25 26-16,-25-25 0,0 24 15,0 26-15,0-50 0,0-1 0,0 1 16,0 0-16,0 0 16,0 0-16,0-50 15,-25 0-15,25 0 16,0-24-16,0-1 0,0 25 0,0-24 16,0 24-16,0-50 0,0 26 15,0 24-15,0 0 0,0-25 16,0 26-16,25-26 0,-25 25 15,0 0-15,25 25 0,-1-24 16,-24-1-16,25 25 0,0 0 16,0 0-16,-25 25 15,0-1-15,0 1 16,0 0-16,-25 25 16,0-50-16,25 24 15,-25-24 1,25-24-1,0-26-15,0 25 16</inkml:trace>
  <inkml:trace contextRef="#ctx0" brushRef="#br0" timeOffset="270708.0394">12948 14932 0,'0'0'0,"0"-24"15,0 48 1,0 26-1,0-25-15,0 0 0,0-1 16,0 1-16,0 0 0,0 0 16,0 0-16,0-1 0,0 1 15,25-25-15,-25-25 32,25 1-32</inkml:trace>
  <inkml:trace contextRef="#ctx0" brushRef="#br0" timeOffset="271288.4283">13072 15081 0,'0'25'15,"0"0"17,0 0-32,0-1 15,25-48 17,-25-1-17,0 0-15,25 0 16,-25 0-16,0 1 0,24 24 15,-24-25-15,0 50 16,25-1 0,-25 1-16,0 25 0,0-25 15,0-1-15,25 1 16,-25 0-16,0 25 0,25-1 16,-25-24-16,0 25 0,0-25 15,0-1-15,0 26 0,-25-25 16,25 0-16,-25-1 0,0 1 15,1-25-15,-1 0 16,25-49-16,-25 49 16,0-50-16,25 25 0,0 0 15</inkml:trace>
  <inkml:trace contextRef="#ctx0" brushRef="#br0" timeOffset="279475.7334">15205 12750 0,'-25'0'16,"25"-25"-16,-24 25 46,24 25-30,-25 24-16,0-24 16,25 0-16,-25 0 0,0-1 15,1 1-15,-26 50 0,25-51 16,0 1-16,1 0 0,24 0 16,-25 0-16,0-1 0,25 1 15,-25-25-15</inkml:trace>
  <inkml:trace contextRef="#ctx0" brushRef="#br0" timeOffset="279630.8239">14858 12898 0,'25'0'0,"0"25"16,-1-25 0,-24 25-16,25-25 0,0 25 15,0-25-15,24 25 0,-24-1 16,0-24-16,0 25 0,24-25 15,-24 0-15,25 25 0</inkml:trace>
  <inkml:trace contextRef="#ctx0" brushRef="#br0" timeOffset="280245.7021">15577 12973 0,'-24'0'16,"48"-25"15,26 25-15,-25 0-16,24-25 15,-24 25-15,25 0 0,-25-25 16,24 25-16,50-24 0,-49 24 0,0-25 15,-1 25-15,1-25 16,-1 25-16,51-50 0,-51 50 0,1-24 16,0-1-16,-1 25 15,-24-25-15,25 25 0,-26 0 16,1 0-16,-25-25 0,25 25 0,-50 0 31,-24 0-15,24 25-16,0-25 0,0 0 15</inkml:trace>
  <inkml:trace contextRef="#ctx0" brushRef="#br0" timeOffset="280498.6366">15825 12700 0,'-24'0'0,"48"0"0,-73-25 0,24 25 31,0 50-15,25-25-16,-25 24 16,1-24-16,24 25 15,0-26-15,-25 1 0,25 0 0,0 25 16,0-26-16,0 1 16,25-25-16,-1 25 0,1-25 0,0 0 15,0 0-15,0 0 0,24 0 16,26-25-16,-26 0 15,-24 1-15</inkml:trace>
  <inkml:trace contextRef="#ctx0" brushRef="#br0" timeOffset="281000.0863">16917 12601 0,'0'-25'0,"-25"50"47,0-25-31,25 25-16,-25-25 0,25 49 15,-24-49-15,24 25 0,0 0 16,0 0-16,0-1 0,0 1 16,0 0-16,24-25 15,26 0-15,-25 0 16,0 0 0,-1-25-16,1 0 0,0 25 0,0-24 15,-25-1-15,25 25 0,-1-25 16,1 0-16,0 0 15,-25 1-15,25 24 0,-25-25 0,0 0 16,25 25-16,-25 25 31,0 0-31,0-1 16,0 1-16,0 0 0,0 0 16,0 0-1,0-1 1,0 1-16,0-50 15</inkml:trace>
  <inkml:trace contextRef="#ctx0" brushRef="#br0" timeOffset="281152.1457">17165 12378 0,'0'0'0,"0"24"46,25-24-30,-1 25-16,1-25 16</inkml:trace>
  <inkml:trace contextRef="#ctx0" brushRef="#br0" timeOffset="281380.2">17363 12477 0,'0'25'15,"0"-1"-15,0 1 16,25 0-16,-25 0 16,25 0-16,-25-1 15,0 1 1,0 0-16,0 0 0,0 0 16,-25-1-1,25-48 1,0-51-1</inkml:trace>
  <inkml:trace contextRef="#ctx0" brushRef="#br0" timeOffset="281532.4633">17314 12328 0,'-25'0'15,"25"-25"1,25 25 15,-1 0-31,1 0 16</inkml:trace>
  <inkml:trace contextRef="#ctx0" brushRef="#br0" timeOffset="282272.3548">17462 12551 0,'25'0'0,"0"0"32,0 0-32,0 0 15,-25-25-15,25 25 0,-25-24 16,24-1-16,-24 0 0,25 25 16,-25-25-16,0 0 15,-25 25 1,1 25-1,-1 0-15,25 0 16,0 0 0,25-25-1,24 0-15,-24 0 0,0 0 16,0 0-16,-1-25 16,1 25-1,-25-25 1,25 25 15,-25 25-31,25-25 31,24 0-15,-24-25-16,0 0 0,0 25 16,0 0-1,-25-25-15,24 25 0,-24-24 16,0 48 15,0 1-31,0 0 16,25-25-1,-25 25 1,50-25-16,-25 0 0,-1 0 16,-24-25-16,50 0 0,-25 25 15,0-25-15,-25 1 0,24-1 16,1 25-16,0-50 0,-25 25 15,0 1-15,25-1 16,-25 0-16,0-25 0,0 25 16,0 50 31,0 0-47,0 0 0,0 25 15,0-26-15,0 1 0,0 0 16,0 25-16,25-1 0,-25-24 15,24 0-15</inkml:trace>
  <inkml:trace contextRef="#ctx0" brushRef="#br0" timeOffset="282397.9599">18182 12353 0,'99'99'0,"-198"-198"15,124 99 1,-1-25-16,1 25 15,0 0-15,0 0 0,24 0 16,-24 0-16</inkml:trace>
  <inkml:trace contextRef="#ctx0" brushRef="#br0" timeOffset="282680.524">17165 13295 0,'0'50'31,"25"-50"-31,-25 25 16,0 0-16,24 49 0,-24-49 15,0 24-15,25-24 0,-25 0 16,25 0-16,-25 0 0,25-25 16,-25-25-1,0 0-15</inkml:trace>
  <inkml:trace contextRef="#ctx0" brushRef="#br0" timeOffset="282888.0707">17239 13345 0,'0'-50'16,"25"224"-16,-50-298 0,25 0 0,25 99 15,0 25-15,24-25 0,-24 0 16,0 25-16,0-24 0,24 24 16,-24 0-16,50-25 0,-26 25 15,-24 0-15,25 0 0,-25 0 16,24 25-16,-24-25 0,0 24 0,-25 1 16,25 0-16,-1 25 15,-24-25-15,0 24 16,0-24-16,25 0 0,-25 24 15,0-24-15,0 0 0,0 0 0,-25 0 16</inkml:trace>
  <inkml:trace contextRef="#ctx0" brushRef="#br0" timeOffset="283044.0831">17413 13593 0,'-25'0'0,"25"25"0,25-25 31,0-25-31,-1 25 0,51-25 16,-25 0-16,-1 25 0,-24-24 16,25 24-16,-26 0 0,51-25 15</inkml:trace>
  <inkml:trace contextRef="#ctx0" brushRef="#br0" timeOffset="309224.8942">18331 7714 0,'0'-25'16,"24"25"0,-24-24-16,25-1 31,-25 0 16,-25 25-32,25-25 1,-24 25-16,-1 0 16,0 0-16,0 25 15,0 0-15,1-25 16,-1 25-16,0-1 15,0 1-15,25 0 0,0 0 16,0 24-16,0-24 16,25 0-16,0 0 15,24 0-15,-24-1 16,0-24-16,0 25 0,0-25 16,-1 25-16,1-25 0,-25 25 15,0 0 1,-25-25-16,1 0 15,24 25-15,-50-25 16,25 24-16,0-24 16,1 0-16,-1 25 15,0-25 1,25-25 0,25 25-16,-25-24 15,25 24-15,24-50 0</inkml:trace>
  <inkml:trace contextRef="#ctx0" brushRef="#br0" timeOffset="310113.8333">18554 7789 0,'0'0'0,"0"-25"16,0 50 15,0-1-31,0 1 16,0 0-16,0 0 0,0 0 15,0-1-15,25-24 16,0 25-16,-1-25 0,1 0 16,0 0-16,0-25 15,0 1-15,-25-1 16,0 0-16,0 0 16,0 0-16,-25 1 0,0-1 15,0 25-15,0 0 16,1 0-16,-1 0 15,25 25-15,-25-25 0,25 24 0,0 1 32,25-25-32,0 0 15,-1 0-15,1 0 0,0 0 16,25-25-16,-26 25 0,-24-24 16,25-1-16,0 25 0,-25-25 15,25 25-15,-25-25 16,25 25-1,-25 25 1,24 0 0,-24 0-16,0-1 15,25 1 1,-25 0-16,25-25 16,0 0-1,-25-25-15,25-24 16,-1 24-16,-24 0 15,25 0-15,-25 0 16,25 25 0,-25 25-1,25 0 17,-25 0-32,0 0 15,25-25-15,-1 0 16,1 0-16,0-25 15,0 0-15,0 0 0,-25 0 16,24 25-16,-24 25 47,0 0-31,25 0-1,-25 0-15,25-25 31,-25-25-31,0 0 16,25 0-16,-25 0 16,25 1-16,-25-1 0,0 0 15,0 0-15,24 0 0,-24 1 16,0 48 15,0 1-15,25-25-16,0 0 0</inkml:trace>
  <inkml:trace contextRef="#ctx0" brushRef="#br0" timeOffset="310526.013">19546 7665 0,'0'0'0,"25"0"15,0 0 1,-25-25 0,25 25-16,-25-25 0,24 25 15,-24-25-15,0 0 31,0 1-15,-24 24 0,-1 0 31,0 0-32,0 24 1,25 1-16,-25-25 15,25 25-15,-25 0 16,25 0-16,0-1 16,0 1-16,0 0 15,25 0-15,-25 0 16,25-25-16,25 0 16,-25 0-16,-1 0 15,1-25-15,0 0 0,0 0 16,0 25-1,-1-25-15,-24 1 16</inkml:trace>
  <inkml:trace contextRef="#ctx0" brushRef="#br0" timeOffset="310822.7459">19869 7665 0,'24'-25'16,"-24"0"-1,25 25 1,-25-25-16,0 0 16,0 1-1,-25 24 1,1 0 0,-1 0-16,0 0 15,25 24-15,-25 26 16,25-25-16,0 0 15,25-1 1,-25 1-16,25-25 0,0 0 16,-1 0-16,1 0 15,0 0-15,0-25 0,0 25 16,-1-24-16,51-1 0</inkml:trace>
  <inkml:trace contextRef="#ctx0" brushRef="#br0" timeOffset="312056.7003">20811 7491 0,'25'0'0,"-25"-25"16,0 0-16,0 1 31,25 24-31,-25-25 0,-25 25 15,-25 0 1,26 0-16,-1 0 16,0 25-16,0-1 15,0 1-15,0 0 0,1 0 16,24 0-16,49-25 16,-24 0-1,0 0-15,0 0 16,0 0-16,-25-25 15,24 0-15,1 0 0,-25 0 16,25 25-16,-25-24 0,0 48 47,0 1-47,0 0 16,25 0-1,0 0-15,-1-25 16,1 0-16,0 0 0,0-25 15,0 0 1,24-25-16,-24 26 16,0 24-1,-25-25-15,25 25 0,-1-25 16,1 25 15,-25-25-31,-25 25 31,1 0-15,-26 0-16,25 25 0,0-25 16,1 0-16,24 25 15,-25-25-15,25 25 0,0-1 16,0 1-16,49-25 16,-49 25-16,25-25 15,0 0-15,0 0 0,0 0 0,-1 0 16,-24-25-16,25 25 0,0-49 15,0 24-15,0 25 0,-25-25 16,24 0-16,1-24 0,-25-1 16,0 25-16,25 0 0,-25 1 15,0-1-15,-25 25 16,0 25 0,1-1-1,24 1-15,0 0 0,0 25 16,0-26-16,0 1 15,24 0-15,1 0 0,-25 0 16,25-25-16,0 0 16,-25 24-16,49-24 0,-24 0 15,-25-24-15,25 24 0</inkml:trace>
  <inkml:trace contextRef="#ctx0" brushRef="#br0" timeOffset="312741.1786">21679 7317 0,'0'0'0,"0"-24"16,0-1 15,-25 25-31,1 0 0,-1 0 16,0 0-16,0 25 16,0-25-16,1 24 0,24 1 15,-25 0-15,25 0 16,0 0-16,25-25 15,-1 0-15,1 0 16,0-25-16,0 25 0,0-25 16,24-25-16,-49 26 15,25-1-15,-25 0 0,25 0 16,-25-24 0,25 24-16,-25 0 15,-25 50 16,25 0-31,0-1 16,-25 1-16,25 0 16,0 0-16,0 0 15,25-25-15,0 0 16,0 0-16,-1 0 0,1 0 16,0-25-16,0 0 15,0 25-15,-1 0 16,-24-25-16,25 25 0,-25 25 47,0 0-47,-25 0 15,25-1-15,0 1 16,25-25 0,0 0-16,0-25 15,-25 1 1,25-1-16,-25 0 15,0 0-15,24 0 16,-24 1-16,0-1 0,25 0 16,-25 0-16,0 0 15,25 25 1,-25 25 15,25 0-15</inkml:trace>
  <inkml:trace contextRef="#ctx0" brushRef="#br0" timeOffset="313490.8194">22250 7268 0,'0'0'0,"25"-25"47,-1 25-31,1-50-16,0 26 15,-25-1-15,0 0 16,0 0-16,-25 25 16,0 0-16,1 25 15,-1-25-15,25 25 16,0 0 0,0-1-16,0 1 15,49-25-15,-24 0 16,0 0-16,0-25 15,0 1-15,-1 24 0,1-25 16,0 0-16,0 0 16,0 0-16,-1 1 0,-24-1 15,25 0-15,-25 0 16,-25 25 0,25 25-16,-24-25 15,24 25-15,-25-25 16,25 25-16,0 24 0,0-24 15,0 0 1,25-25-16,-1 49 0,1-24 16,0 0-16,-25 0 15,25-25 1,-25-25 15,0 0 0,0 0-31,25 1 0,-1-1 16,1 25-16,0-25 0,0 0 16,0 0-16,0 1 0,-1-1 15,1 0-15,0 0 16,-25 0-16,-25 25 47,25 25-47,-25-25 15,25 25-15,0 0 16,0 0-16,25-25 0,-25 24 16,25 1-1,-25 0-15,25 0 16,-25 0-16,0-1 16,-25 1-16,0 0 15,0-25-15,1 0 0,-26 25 16,25-25-16</inkml:trace>
  <inkml:trace contextRef="#ctx0" brushRef="#br0" timeOffset="313997.5105">19124 8334 0,'0'0'0,"-24"-24"16,48 48 0,1 1-1,-25 0-15,25-25 0,0 50 16,0-50-16,-25 24 0,24 1 15,1 0-15,-25 0 0,25-25 32,-25-25-32,25 25 15,-25-50-15,25 26 0,-25-51 16,0 50-16,0 1 0,24-1 16,-24 0-16,0 0 15,25 0-15,0 25 16,0 0-16,-25 25 15</inkml:trace>
  <inkml:trace contextRef="#ctx0" brushRef="#br0" timeOffset="314290.1395">19670 8310 0,'-149'-25'0,"298"50"0,-149-50 32,0 0-32,0 0 15,-25 25 1,1 0-16,-1 0 0,0 25 15,0-25-15,0 50 16,25-26-16,0 1 16,25 0-16,0-25 15,0 0-15,0 0 16,-1 0-16,1-25 0,0 25 16,-25-25-16,25 25 0,-25-24 0,0 48 31,0 1-16,0 0-15,0 0 16,25-25 0,-1 0-16</inkml:trace>
  <inkml:trace contextRef="#ctx0" brushRef="#br0" timeOffset="314464.4789">19893 8086 0,'-24'75'0,"48"-174"0,-24 123 0,25-48 0,-25-1 16,0 0-16,25 25 15,-25 25-15,0 0 16,0-1-16,0 1 0,0 25 16,0-25-16,25-1 15,-25 26-15,0-25 0,25 0 0,-25-1 16,0 1-16,0 0 0,24-25 16,1 0-16</inkml:trace>
  <inkml:trace contextRef="#ctx0" brushRef="#br0" timeOffset="314605.0219">20141 8210 0,'-49'75'32,"98"-150"-32,-24 100 15,-25 0-15,0 0 16,0 0-16,25-25 16</inkml:trace>
  <inkml:trace contextRef="#ctx0" brushRef="#br0" timeOffset="314734.6681">20166 8062 0,'0'0'0,"0"-25"15,0 0 1,0 50 0,25-25-1,-25 25-15,25-25 0,-25 24 16</inkml:trace>
  <inkml:trace contextRef="#ctx0" brushRef="#br0" timeOffset="315613.1585">20588 8210 0,'25'-24'16,"-25"-1"-1,0 0-15,-25 25 16,25-25-16,-25 25 15,0 0-15,0 0 16,1 0-16,24 25 0,-50 0 16,25-25-16,0 25 0,1-1 15,24 1-15,-25-25 0,25 50 16,0-25-16,25-25 16,24 0-16,-24 0 15,0 0-15,0 0 0,-1-50 16,26 0-16,-25 26 0,0-1 15,-25-25-15,24 25 16,-24-24-16,25-1 0,-25 25 0,0-24 16,0 24-16,0 0 15,-25 25-15,25 25 16,-24 0-16,24 24 16,-25-24-16,25 0 0,0 0 15,0 24-15,0-24 0,25 25 16,-1-25-16,-24-1 0,25 1 0,-25 0 15,25 0-15,0-25 16,0 0-16,0 0 16,-1-25-16,26-25 0,-25 26 15,0-1-15,-1 0 16,26 0-16,-50 0 0,25 1 0,0-1 16,-25 0-16,0 0 15,-50 25 1,25 0-16,0 0 15,25 25-15,-24-25 0,-1 25 16,25 0-16,0-1 0,-25 1 16,25 0-16,50 0 15,-26-25-15,1 0 0,0 0 16,0-25-16,24 0 16,-24 0-1,-25 50 16,-25 0-31,25 0 16,0 0 0,25-25-16,25 0 15,-25 0-15,-25-25 16,49-25-16,-24 1 0,-25 24 16,25 0-16,0 0 15,-25-49-15,24 24 0,-24 25 0,0 0 16,0 1-16,25-1 15,-25 0-15,0 75 16,0-26 0,0 1-16,0 0 0,0 25 15,0-26-15,0 51 0,0-25 16,0-26-16,25 26 0,-25-25 16,25 24-16,0-49 0,-25 25 15,24-25-15,1 0 16</inkml:trace>
  <inkml:trace contextRef="#ctx0" brushRef="#br0" timeOffset="315890.6475">21158 8037 0,'0'0'0,"-24"0"16,48 0 0,26 0-1,-25 0-15,24-25 16,-24 25-16,0 0 0,0 0 15,24-25-15,-24 0 0,0 25 16,0 0-16,0 0 0,-25-25 16,24 25-1,-24 25-15,0 0 16,0 0 0,0 0-16,25 0 0,-25-1 15,0 1-15,25 0 16,-25-75-1,25 50 1</inkml:trace>
  <inkml:trace contextRef="#ctx0" brushRef="#br0" timeOffset="316461.8778">21555 7838 0,'-25'0'16,"25"25"-1,0 0-15,0 0 16,50-25-1,-50 24-15,50-24 0,-26 0 16,1 0-16,0 0 0,0 0 16,0 0-16,24 0 0,-24 0 15,0 0-15,0 0 16,-25 25 0,-25-25-16,25 25 15,-25 0-15,25 0 0,0 0 16,0-1-16,25-24 15,25 0-15,-26 0 16,1-24 0,0-1-16,0 0 0,-25 0 15,0 0 1,-25 25-16,-25 0 16,26 25-1,24 0 1,24-25-1,1 25-15,0-25 16,0 0-16,0 0 0,24-25 16,-24 25-16,0-25 15,0 25-15,-1 0 16,1 0-16,0 0 16,-25 25-1,0 0-15,0 0 16,0-1-16,0 1 15,25-25-15,0 0 16,24-25-16,-24 25 16,0-24-16,0 24 0,24-25 0,-24 25 15,0-25-15,0 25 16,-25-25-16,0 0 16,-25 25-16</inkml:trace>
  <inkml:trace contextRef="#ctx0" brushRef="#br0" timeOffset="318094.0599">17438 8483 0,'0'-25'16,"-25"25"-1,25-24-15,0-1 16,0 50 31,0-1-32,0 1-15,0 0 0,0 25 16,0-26-16,0 1 0,0 0 16,25 0-16,-1 0 0,-24-1 15,0 1-15,25-25 0,-25 25 16,0-50 0,-25 0-1</inkml:trace>
  <inkml:trace contextRef="#ctx0" brushRef="#br0" timeOffset="318477.7475">17314 8161 0,'0'0'0,"-25"-25"16,0 25-16,0 0 15,0 0-15,25 25 16,-24 0-16,-1-1 0,0 26 15,25-25-15,-25 0 0,25 74 16,-25-50-16,25 1 0,0 0 16,0-1-16,0 1 0,25 49 15,0-49-15,0-1 0,0 1 16,-1-25-16,51 49 0,-1-49 16,1 0-16,-51-25 15,1 0-15,25-50 0,-25 25 16,24 0-16,1-49 0,-25 24 0,0 1 15,-1-1-15,-24 1 0,25-75 16,-25 74-16,0 0 0,-25-24 16,25 24-16,-24 1 15,-26-26-15,25 51 0,0-1 16,1 25-16,-1-25 0,0 25 0,-25 25 16,25-25-16,1 49 0,-1-49 15,25 25-15,-25 25 0</inkml:trace>
  <inkml:trace contextRef="#ctx0" brushRef="#br0" timeOffset="319925.9096">19621 6300 0,'0'0'0,"0"-24"0,-25-1 16,0 25 0,0 0-16,0 0 15,0 25-15,1-1 16,24 1-16,-25 0 16,0 49-16,25-49 0,0 0 15,-25 25-15,25-26 0,0 51 16,0-50-16,25-25 0,-25 24 15,50 1-15,-50 0 0,49-25 16,1 25-16,-25-25 0,0 0 16,-1 0-16,1-25 0,25-25 15,-25 50-15</inkml:trace>
  <inkml:trace contextRef="#ctx0" brushRef="#br0" timeOffset="320133.6088">19844 6474 0,'0'0'0,"25"0"16,-25 25 15,0 0-15,0-1-16,0 1 16,0 0-16,24 0 0,-24 0 0,0-1 15,25-24 1,-25-24-1</inkml:trace>
  <inkml:trace contextRef="#ctx0" brushRef="#br0" timeOffset="320264.8623">19844 6276 0,'49'223'16,"-98"-446"-16,49 198 0,25 50 31,-1-25-16,-24 24-15,25-24 0,0 0 16</inkml:trace>
  <inkml:trace contextRef="#ctx0" brushRef="#br0" timeOffset="320550.455">20166 6300 0,'25'0'16,"-50"0"15,0 0-16,1 0-15,24 25 0,-25-25 16,25 25-16,0 0 16,0 0-16,0-1 0,25-24 15,-25 25-15,49 0 0,-24 0 16,0-25-16,-25 25 16,25-25-16,-1 24 15,-48-24 1,-1 25-16,0-25 15,0 0-15,0 0 16,1 0-16,24-25 16,0 1-1</inkml:trace>
  <inkml:trace contextRef="#ctx0" brushRef="#br0" timeOffset="320781.6917">20439 6300 0,'0'-24'0,"0"-1"16,-25 25-1,25 25 1,-25-1-16,1 1 16,24 0-16,0 0 0,0 0 15,0-1-15,24 1 16,1 0-16,0-25 0,0 0 15,0 0-15,-1 0 16,1-25-16,0 25 0,0-49 0</inkml:trace>
  <inkml:trace contextRef="#ctx0" brushRef="#br0" timeOffset="321030.3158">20737 6201 0,'-50'75'0,"100"-150"15,-50 100 1,0 0-16,0 0 15,-25-1-15,25 26 16,25-25-16,-25 0 0,25-25 16,-1 24-16,26-24 0,-25 0 15,0 0-15,-1 0 0,1-24 16,25-1-16,-25 0 0,-25 0 16,0 0-16,0 1 0,0-1 15,0-25-15,-25 25 0,0 25 16,0-24-16,0-1 0,-24 25 15,24 0-15,0 0 0,0 0 16,1 0-16,24 25 16</inkml:trace>
  <inkml:trace contextRef="#ctx0" brushRef="#br0" timeOffset="321843.9322">21456 5953 0,'0'0'16,"0"-25"-16,0 1 0,-25-1 16,0 0-16,25-25 0,-24 25 15,-1 1-15,-25-1 0,1-25 0,-1 25 16,0 25-16,1-24 0,-1 24 15,-74-25-15,75 25 0,-26-25 16,1 25-16,-1 0 0,1 0 16,-75 0-16,75 0 15,-1 0-15,1 0 0,-1 25 0,-73 0 16,73-25-16,1 24 0,-1 1 16,26-25-16,-26 25 0,-49 25 15,75-26-15,-1 26 0,0-25 16,1 0-16,-26 49 0,26-49 15,24 25-15,0-26 0,0 26 16,1-25-16,-1 49 0,0-24 0,25-1 16,0 1-16,-25 0 0,25 24 15,0-24-15,0-1 0,0-24 16,25 25-16,-25-26 0,25 51 16,0-50-16,-1-1 0,1 1 15,-25 0-15,50 0 0,-25 0 16,-25 0-16,24-1 0,1-24 15,0 25-15,25 0 0,-1 0 16,-24-25-16,25 0 0,-26 25 16,76-1-16,-51-24 0,1 25 15,0-25-15,-1 0 0,1 25 0,24-25 16,-24 0-16,-1 25 0,1-25 16,0 0-16,49 0 0,-50 0 15,1 0-15,0-25 0,-1 25 16,1 0-16,74-25 0,-50 0 15,-24 1-15,24 24 0,-24-25 16,74 0-16,-50 0 0,-24 0 16,0 1-16,-1-1 0,1 0 0,24-25 15,-24 25-15,-25-24 16,-1 24-16,1-25 0,25-24 16,-25 49-16,-1-24 0,1 24 15,-25-25-15,25 25 0,0-49 0,-25 49 16,0 0-16,0-24 0,0 24 15,0-25-15,-25 26 16,25-1-16,-25 0 0,0 0 0,1 25 16,-1-49-16,0 49 0,0-25 15,0 0-15,-24 25 16,24 0-16,0 0 16,0 0-16,25 25 15</inkml:trace>
  <inkml:trace contextRef="#ctx0" brushRef="#br0" timeOffset="327519.677">19496 9079 0,'-24'0'94,"-1"0"-78,25 24-16,0 1 0,-25 0 15,0 0-15,25 0 0,-25-25 16,25 49-16,0-24 0,-24 25 16,24-26-16,0 26 0,0-25 15,24 0-15,1 24 0,-25-24 0,25 0 16,0 0-16,0-1 0,-1 26 16,1-50-16,-25 25 0,25-25 15,0 0-15,0 0 16,-25-25-1,0 0-15,0 0 16</inkml:trace>
  <inkml:trace contextRef="#ctx0" brushRef="#br0" timeOffset="327943.4677">19869 9203 0,'0'0'0,"0"-25"0,24 25 15,-24-25 1,-24 25 15,-1 0-31,25 25 16,-25-25-16,0 0 0,25 25 15,-25-25-15,25 24 0,0 1 16,-24 0-16,24 0 16,24-25-16,-24 25 15,50-25-15,-25 24 0,0-24 0,-1 0 16,1 25-16,0 0 16,0-25-16,-25 25 15,0 0-15,-25-25 16,25 24-16,-25-24 15,0 0-15,1 25 0,-1-25 16,0 0-16,0 0 16,50-25 15</inkml:trace>
  <inkml:trace contextRef="#ctx0" brushRef="#br0" timeOffset="328379.6299">20241 9252 0,'0'0'0,"0"-25"15,-25 25 1,0 0-1,0 0 1,0 0-16,25 25 0,-24-25 0,-1 25 16,25 0-1,-25-25-15,25 25 0,0-1 16,25-24 0,0 0-16,-1 0 15,1-24-15,0 24 16,0 0-16,-25-25 0,25 0 15,-25 0 1,24 25-16,-24 25 16,0 0-1,0 0 1,0-1 0,25-24-1,0 0 1,-25-24-1</inkml:trace>
  <inkml:trace contextRef="#ctx0" brushRef="#br0" timeOffset="328708.6201">20389 9178 0,'0'-25'16,"0"50"31,25 0-47,0-25 0,-25 24 16,25 1-16,-25 0 15,25 0-15,-1 0 0,1-25 16,-25 24-16,25-24 15,-25-49 1,25 49-16,-25-25 0,0-25 0,0 26 16,0-1-16,0 0 15,0 0-15,0 0 0,25 25 32</inkml:trace>
  <inkml:trace contextRef="#ctx0" brushRef="#br0" timeOffset="329000.1778">20762 8855 0,'0'-25'0,"0"50"31,24 0-31,-24 0 16,0 0-16,50-1 0,-50 1 0,50 25 16,-50-25-16,24 0 0,1-1 15,-25 26-15,25-25 0,-25 24 16,25-24-16,-25 0 0,0 0 16,0 0-16,0-1 0,-25 1 15,25 0-15,-50-25 0,50 25 16,-24-25-16,-26 25 0,25-25 15</inkml:trace>
  <inkml:trace contextRef="#ctx0" brushRef="#br0" timeOffset="331080.5927">19199 10492 0,'0'-24'63,"0"48"-17,0 1-30,0 0-16,0 25 0,0-26 16,0 1-16,25 25 15,-1-50-15,-24 25 16,0-1-16,25-24 0,0 25 16,0-25-1,0 0-15,-1-25 16,1 1-16,0-1 0,-25 0 15,0 0-15,25 0 16,-25-49-16,0 49 0,25 0 0,-25 1 16,0-1-16,0 0 0,0 0 15,0 0-15,0 50 16,0 0 0,0 0-1,24 24-15,-24-24 0,0 0 16,25 0-16,0 0 15,-25-1-15,25-24 0,-25 25 16,25 0-16,0 0 16,-1-25-16,-24 25 15,25-25 1,-25-25 0</inkml:trace>
  <inkml:trace contextRef="#ctx0" brushRef="#br0" timeOffset="331758.269">19745 10319 0,'0'0'0,"24"0"32,-24 25-32,0-1 15,0 1-15,25 0 16,-25 0-16,0 0 0,0-1 15,25 1-15,-25 25 0,0-25 16,0-1-16,25-24 0,-25 25 0,0 0 16,0 0-16,25-25 15,-25-25 1,0 0 0,0 0-1,-25 1-15,25-1 0,0-25 0,0 25 16,0 1-16,0-51 0,0 50 15,0 1-15,0-26 0,25 0 16,-25 26 0,24 24-16,1 0 15,0 0-15,-25 24 0,25 1 16,-25 25-16,0-25 16,0-1-16,-25-24 15,25 25-15,-25 0 0,0-25 16,1 25-16,-1-25 0,0 0 15,0 25-15,0-25 0,1 0 16,24 24 0,24 1-1,1-25 1,-25 25-16,25-25 0,0 0 16,0 25-16,24 0 0,-24-25 15,0 0-15,0 24 16,-1-24-1,1 0-15,0 0 16,0 0 0,0 0-16,-25-24 62,0-1-31</inkml:trace>
  <inkml:trace contextRef="#ctx0" brushRef="#br0" timeOffset="332473.2007">20315 10220 0,'0'-25'15,"25"25"17,0 0-1,-25 25-31,24-1 0,-24 1 16,0 0-16,0 0 15,25 0-15,-25-1 0,0 1 16,0 0-16,25 0 0,-25 0 15,0 24-15,25-24 16,-25 0-16,0 0 16,0-1-16,0-48 31,0-1-31,0 0 16,0 0-16,-25-24 0,25 24 15,0-25-15,0 25 0,-25 1 16,25-26-16,0 0 0,-25 26 0,25-1 15,0 0-15,0 0 16,0 0 0,25 25-16,0 0 15,0 0 1,-25-24-16,25 24 0,-1 0 0,1 24 16,0-24-16,-25 25 0,25-25 15,-25 25-15,0 0 0,0 0 16,0-1-16,-25 1 15,25 0-15,-50 0 16,26 0-16,-1-25 16,0 24-16,0-24 0,0 0 0,1 25 15,-1-25-15,0 0 16,25-25 0,0 1-16,25 24 15,0-25-15</inkml:trace>
  <inkml:trace contextRef="#ctx0" brushRef="#br0" timeOffset="333059.3303">20886 10071 0,'-25'0'16,"25"-25"-16,49 25 31,-24-25-15,0 25-16,0 0 15,0-25-15,-1 25 0,26 0 16,-25-25-16,0 25 0,-1 0 16,-48 0 15,-26 0-31,25 0 15,0 0-15,1 0 16,-1 0-16,0 25 0,0-25 16,25 25-16,0 0 15,0 0 1,0 0-16,0-1 16,25 1-16,-25 25 0,0-25 15,0-1-15,0 51 0,0-26 16,25-24-16,-25 25 0,0-25 15,0-1-15,0 26 0,0-25 16,0 0-16,0-50 31,0 0-31,0 0 0</inkml:trace>
  <inkml:trace contextRef="#ctx0" brushRef="#br0" timeOffset="333199.6002">20935 10319 0,'0'-25'16,"25"149"-16,-50-223 0,50 74 15,0 25 1,24 0-16,-24 0 16,0 0-16,0 0 0,0-25 15,24 25-15,-49-25 16</inkml:trace>
  <inkml:trace contextRef="#ctx0" brushRef="#br0" timeOffset="334121.6895">19397 11286 0,'0'0'15,"-25"0"-15,25 25 16,0 0 0,0 0-16,0-1 15,0 1-15,25-25 0,-25 50 16,25-50-16,-25 25 0,25-1 15,0 1-15,-1-25 16,1-25 0,0 1-1,-25-1-15,25 0 0,-25 0 16,0 0-16,25 1 0,-25-1 16,0 0-16,25 25 0,-25-25 0,0 50 31,0 25-16,0-26-15,0 1 0,0 0 16,0 0-16,24 0 16,1-25-16,0 0 15,-25-25-15,25 0 16,-25 0-16,0-24 16,25 24-1,-25-25-15,24 25 16,-24 50 15,0 0-31,0 0 16,0 0-16,0-1 15,25-24-15,-25 25 16,25-25-16,0-25 16,0-24-1,-25 24-15,24 25 16,-24-25-16,0 0 0,25 1 15,-25-1-15,25 0 0,-25 50 32,0 0-17,0-1-15,0 1 0,0 0 16,25 0-16,-25 0 16,25-25-1,-1 0 1,-24-25-16,25 0 0</inkml:trace>
  <inkml:trace contextRef="#ctx0" brushRef="#br0" timeOffset="334259.7823">20166 11212 0,'0'0'16,"0"25"-16,25-1 16,-25 1-1</inkml:trace>
  <inkml:trace contextRef="#ctx0" brushRef="#br0" timeOffset="334404.5854">20092 11088 0,'74'124'16,"-148"-248"-16,99 124 31,24 0 0,1 0-31</inkml:trace>
  <inkml:trace contextRef="#ctx0" brushRef="#br0" timeOffset="334632.3208">20563 11013 0,'-25'0'15,"0"0"1,1 0-16,-1 25 16,0-25-16,25 25 0,-25 0 15,25-1-15,-25 1 16,25 0-16,0 0 0,0 0 16,0 0-16,25-25 15,0 0-15,0 0 0,0 0 16,-1 0-16,26-25 0,-25 0 15</inkml:trace>
  <inkml:trace contextRef="#ctx0" brushRef="#br0" timeOffset="335156.5262">20712 11063 0,'25'-50'31,"-100"149"-31,125-148 0,-50-1 16,-25 50-16,25 25 15,-25-25-15,25 25 0,0 0 16,-25-25-16,25 24 0,0 1 15,25-25 1,0 0-16,0 0 0,0 0 16,-25-25-16,25 1 0,-1 24 15,-24-25-15,25 25 0,-25-25 16,0 0 0,0 50 15,25-25 0,0 0-31,0 0 16,-1-25-16,1-24 15,0 24 1,-25 0-16,25 0 16,-25 0-16,0 1 15,25 24-15,-50 0 31,25 24-31,-25 1 16,25 0-16,0 0 0,0 0 16,0-1-16,25 1 0,-25 0 15,25 0-15,-25 0 0,24-1 16,1 26-16,-25-25 16,0 0-1,-25-25-15,1 0 0,-1 0 16,0-25-1,25 0-15,0 0 16,0 0-16,0-24 16</inkml:trace>
  <inkml:trace contextRef="#ctx0" brushRef="#br0" timeOffset="335317.2351">21059 10889 0,'75'-99'47,"-150"198"-47,174-173 16,-99 99-16,0-1 15,0 1-15,0 0 0,0 0 0,0 24 16,0-24-16,0 0 0,0 0 16,0 0-16</inkml:trace>
  <inkml:trace contextRef="#ctx0" brushRef="#br0" timeOffset="335453.2016">20985 11013 0,'-25'0'31,"124"25"-31,-173-50 0,74 25 16,25-25-16,-1 25 0,1-24 15,0 24-15,0 0 0,49-25 0,-49 25 16,0-25-16,0 25 0</inkml:trace>
  <inkml:trace contextRef="#ctx0" brushRef="#br0" timeOffset="335915.5348">21630 10790 0,'0'0'0,"0"25"47,0 24-32,0-24-15,24 0 0,-24 0 16,0 24-16,0-24 16,0-50-1,0 1 1,0-1-16,0 0 16,0-49-16,0 49 0,25 0 15,-25 0-15,25 0 0,-25 1 16,0-1-16,25 0 0,0 25 15,0 0 1,-1 0-16,1 0 16</inkml:trace>
  <inkml:trace contextRef="#ctx0" brushRef="#br0" timeOffset="336192.28">21903 10815 0,'-25'-124'0,"50"248"0,-25-99 0,0-50 31,24 25-31,-24-25 16,25 0-16,0 0 0,-25 1 15,25-1-15,-25 0 16,-25 25 0,0 0-16,-24 0 15,24 50-15,0-1 16,25-24-1,0 0-15,0 0 16,25-25-16,-25 24 0,25-24 16,-1 0-16,1 0 0,0 0 15,0-49-15,0 49 0,-1-25 16,1 25-16</inkml:trace>
  <inkml:trace contextRef="#ctx0" brushRef="#br0" timeOffset="336517.4354">22200 10567 0,'0'0'0,"-25"0"16,1 0 15,24 25-31,0-1 16,0 1-16,0 0 15,0 0-15,0 0 16,24-1-16,-24 1 15,0 0-15,25-25 0,-25 25 16,25-25-16,0 0 0,0 0 16,-1-25-1,-24-25-15,25 26 16,-25-1-16,0 0 16,0 0-16,0 0 0,0 1 15,25 24-15,-25-25 0,0 0 16,0 0-16</inkml:trace>
  <inkml:trace contextRef="#ctx0" brushRef="#br0" timeOffset="337484.6267">22448 10691 0,'-74'-124'0,"148"248"0,-49-99 0,-25-50 31,25 25-31,-25-25 15,0 0-15,0 0 0,0 1 16,0-1-16,0 0 16,-25 0-16,0 25 15,0 0 1,25 25-16,-24-25 16,24 50-16,0-26 15,24 1 1,1-25-16,0 0 15,0 0-15,0-25 16,-1 1-16,-24-1 0,25 0 16,0 0-16,-25 0 15,25 25-15,-25-24 0,0 48 32,0 1-17,25 0-15,-25 0 16,0 0-16,0-1 15,24-48 17,-24-1-32,0 0 15,0 0-15,25 0 0,-25 1 16,0-1-16,25 0 16,-25 0-16,0 0 15,25 25-15,0 0 16,24-24-16,-24 24 15,0 0-15,0 0 16,0-25-16,-1 25 0,1 0 16,0-25-1,-50 25 17,0 0-17,1 25-15,24 0 16,-25-1-16,25 1 15,0 25-15,0-25 16,25-1-16,-1 26 16,1-50-16,-25 25 15,25 0 1,-50-25 15,0 0-31,25-25 16,25 0-1,25 0 1,-25 0 0,-1 1-16,1 24 0,0-25 0,-25 0 15,50-25-15,-26 26 0,1-1 16,-25 0-16,25 0 0,-25 0 16,0 1-1,-25 24 1,0 0-1,25 24-15,-49 1 0,24 0 16,25 0-16,-25-25 0,25 49 16,0-24-16,0 0 0,50 0 15,-1 0 1,-24-25-16,25 0 0,-25 0 16,-1 0-16,51-25 0,-50 0 15,-1 0-15,1 25 0,0-25 16</inkml:trace>
  <inkml:trace contextRef="#ctx0" brushRef="#br0" timeOffset="338633.5576">20538 11757 0,'0'0'0,"0"-24"0,-25 24 0,25 24 31,0 51-15,0-50-16,0 24 0,25-24 0,-25 49 16,25-49-16,-25 0 0,0 0 15,0 0-15,0-1 0,0 1 0,-25-25 16,0 0-1,1-49 1,24 24-16,0 0 0,0-25 0,0 26 16,0-76-16,49 76 0,-49-26 15,25 25-15,0 0 0,0 1 16,-25-1-16,24 25 0,1 0 16,0 25-1,-25-1-15,0 1 0,0 0 16,-25 25-16,25-26 0,-25-24 15,25 25-15,-24-25 0,24 25 16,-25-25-16,50-25 31,-1 0-31,1 1 16,0-1-16,0 0 0,0 0 0,24-24 16,-24 49-16,0-25 0,-25 0 15,25 25-15,-25-25 0,-25 25 31,25 25-31,-25-25 16,0 25 0,25 0-16,25-25 31,0 0-15,0 0-1,0 0-15,-25 24 31,0 1-15,0 0-16,0 0 16,24-25-1,1 0-15,-25-25 16,25 0-16,0 0 0,-25 1 16,25-26-16,-1 25 0,-24 0 15,25 1-15,-25-1 0,0 0 16,25-25-16,-25 26 0,0-1 15,25 25 1,-25 25 0,0-1-16,0 1 15,0 0-15,0 25 0,0-26 16,25 26-16,-25 0 0,0-26 16,24 1-16,-24 0 0,25 0 15,-25 0-15,0-1 0,25-24 0,-25-24 31</inkml:trace>
  <inkml:trace contextRef="#ctx0" brushRef="#br0" timeOffset="338760.8901">20985 11708 0,'-25'-25'16,"174"124"-16,-273-173 0,124 49 16,25 25-16,-1 0 15,26 0-15,-25-25 16,49 25-16,-49-25 0,25 25 15,-26-24-15,26 24 0</inkml:trace>
  <inkml:trace contextRef="#ctx0" brushRef="#br0" timeOffset="339020.8233">21878 11460 0,'0'0'16,"25"0"-16,-25-25 0,24 25 16,-24-25-16,0 0 15,-24 1-15,-1 24 16,25-25 0,0 50 46</inkml:trace>
  <inkml:trace contextRef="#ctx0" brushRef="#br0" timeOffset="339492.1021">21258 11485 0,'0'0'16,"0"24"-1,24-24 1,-24 25-16,0 0 16,25 0-16,-25 0 0,0-1 15,0 1-15,0 0 0,25 25 0,-25-26 16,0 1 0,0 0-16,0-50 15,0 0 1,25-24-16,0 24 15,-1 0-15,1 0 0,-25 1 16,25-1-16,-25 0 0,25 25 31,-25 25-31,0 0 0,0-1 16,0 1-16,0 0 16,0 0-16,25 0 0,-1-1 15,1-24-15,0 0 16,0 0-16,0 0 0</inkml:trace>
  <inkml:trace contextRef="#ctx0" brushRef="#br0" timeOffset="339836.734">22225 11385 0,'0'-24'0,"0"-1"16,0 0 0,0 0-16,0 0 0,0 1 0,0-26 15,-25 50-15,25-25 16,-25 25 0,1 0-16,-1 0 0,25 25 15,-25 0-15,0 24 16,0-24-16,25 0 0,0 25 15,0-26-15,0 1 0,0 25 0,25-1 16,-25-24-16,0 0 0,25 0 16,-25 0-16,0-1 15,0 1-15,0 0 16,-25-25-16,0-25 16</inkml:trace>
  <inkml:trace contextRef="#ctx0" brushRef="#br0" timeOffset="341252.6675">21903 11509 0,'-50'-24'16,"199"148"-16,-248-224 0,74 76 31,74 24-31,-24 0 0,25 0 16,-25-25-16,24 25 0,-24 0 16,49-25-16,-49 25 0,0 0 15,0 0-15,0 0 16,-25-25-16,-25 50 31,0 0-31,25 0 16,0-1-16,0 1 15,25-25 1,-25 25-16,25-25 0,-1 0 0,1 0 16,-25-50-16,25 26 15,-25-1-15,0 0 16,-25 0-16,-24 0 15,24 1-15,0 24 16,0 0-16,50 0 31,0 0-15,0 0-16,-1 0 16,1 0-16,0-25 0,0 25 15,0 0 1,-25-25-1,24 25 48,-24 25-1,0 0-46,0-1 0,0 1-16,0 0 15,0 0 1,0 0-16,25-25 0,-25 24 16,25-24-1,-25-24 1,25 24-16,-25-25 0,25 0 15,-25 0-15,0 0 0,0-24 16,24 49-16,-24-25 16,0 0-16,25 50 31,-25 0-31,0 0 16,0-1-16,25 1 15,-25 0-15,0 0 16,25-25-16,0 0 15,-1-25 1,-24 0 0,0-24-16,0 24 0,0 0 15,0 0-15,0-24 16,0 24-16,-24 0 16,48 50 15,-24 0-31,25-25 15,0 0-15,0 0 16,25 24-16,-26-24 0,1 0 16,0 0-16,0 0 0,0-24 15,-1 24-15,1-25 0,0 0 16,0 0 0,-25 0-16,-25 25 31,0 0-31,0 25 0,1-25 15,-26 25-15,25 0 16,25 0-16,0-1 16,0 1-1,25-25-15,0 0 16,0 0-16,-1-25 16,1 25-16,-25-24 0,25-1 15,-25 0-15,25 25 16,-50 0-1,25 25 1,-25 0-16,25-1 16,0 1-1,25-25-15,0 0 16,0-25-16,-25 1 16,24 24-16,1-25 0,-25 0 15,25 0 1,-25 0-1,0 50 17,0 0-17,25-25 1,0 0 0,-1 0-16,-24-25 0,25 25 15,0-25-15,0 25 16</inkml:trace>
  <inkml:trace contextRef="#ctx0" brushRef="#br0" timeOffset="342268.9217">23440 11112 0,'-124'25'0,"248"-50"0,-124 1 16,-24 24 15,-1 0-16,0 0-15,0 0 0,0 24 16,1 1-16,24 0 16,-25 0-16,50 0 31,24-25-31,-24-25 16,0 0-16,0 0 15,-1 0-15,1 1 0,-25-1 0,0 0 16,25 0-16,-25 0 0,0-24 15,0 24 1,25 25-16,-25-25 0,0 0 16,0 75-1,0-25 1,0 0 0,25-1-16,-25 1 15,24-25-15,-24 25 0,25-25 16,0 0-16,0 25 0,0-25 15,-1 0-15,1 0 0,0-25 16,-25 0-16,25 25 0,-25-25 16,-25 25 15,0 0-15,25 25-16,25-25 31,0 0-16,0 0-15,-1-25 16,1 1-16,0-1 16,0 0-1,-25 0 1,0 0 0,0 1-16,-25 24 15,50 24 48,0-24-63,0 0 15,-1 0 1,1 0-16,0 0 0,0-24 16,0 24-1,-25-25-15,0 0 16,0 0-1,0 0 1,-25 25-16,0 0 16,0 25-1,25 0 17,0 0-32,0 0 0,0-1 15,0 1-15,25 0 0,-25 25 16,0-26-16,0 26 0,0 0 0,25-1 15,-25-24-15,0 25 0,0-25 16,0 74-16,0-74 0,-25 24 16,25-24-16,-25 0 15,0 0-15,25-1 0,-24 1 16,-1 0-16,0 0 0,0-25 16,0-25-16,25-25 15,0 1-15,0 24 16,0 0-16,25-24 0,-25 24 15,25-25-15,25 1 0,-26-1 16</inkml:trace>
  <inkml:trace contextRef="#ctx0" brushRef="#br0" timeOffset="342405.2382">24185 11013 0,'24'0'16,"-148"50"-16,224-100 15,-51 50-15,-49 25 31,-25-25-15</inkml:trace>
  <inkml:trace contextRef="#ctx0" brushRef="#br0" timeOffset="346918.1879">14015 11261 0,'-25'0'93,"0"0"-93,25 25 16,-25-25-16,0 25 0,1-25 16,24 25-16,-25 0 0,-25-1 15,25 1-15,1 0 0,-1 0 16,0 0-16,25-1 0,-50 26 15,26-25-15,-1 0 0,0-1 0,0 1 16,-24 50-16,24-51 0,0 1 16,0 0-16,0 0 15,25 0-15,-49 24 0,24-24 16,25 0-16,-25 0 0,0 24 16,25-74 15,25 1-16,-25-1-15,0-25 16,0 25-16,25 25 0,-25-24 16,0-1-16,0 0 0</inkml:trace>
  <inkml:trace contextRef="#ctx0" brushRef="#br0" timeOffset="347209.7091">13345 11807 0,'0'-25'0,"-25"-24"47,0 49-16,25 24-31,0 1 0,-24-25 0,24 25 16,0 0-16,-25 0 0,25 24 16,0-24-16,0 0 15,0 0-15,0-1 0,0 26 16,0-25-16,0 0 16,49-25-16,-24 0 15,0 0-15,0-25 0,0 25 16,24-50-16,-24 25 0,0 25 15,0-24-15,-1-1 16,1 0-16,-50 25 31,1 25-15,-1-25-16,0 25 16</inkml:trace>
  <inkml:trace contextRef="#ctx0" brushRef="#br0" timeOffset="348633.762">13667 8235 0,'-24'0'15,"-1"-25"-15,0 1 16,0-1 0,25 0-1,-25 25-15,25-25 0,-24 0 16,-1 1-16,0-1 15,0 25-15,0-25 0,-24 0 16,24 0-16,0 0 0,0 1 16,-24-1-16,24 0 15,25 0-15,-25 25 16,25-25-16,0 1 0,-25 24 16,25-25-1,-25 25 1,25 25-1,-24-1-15,24 1 0,0 0 16,0 0-16,-25 0 0,25 24 16,0-24-16,0 0 15,0 0-15,0 0 0,25-1 0,-25 1 16,0 0 0,24-25-16,-24-25 15,0 0-15,0 1 0,0-1 16,0 0-16,0-50 0,0 51 15,0-26-15,0 25 0,0-24 16,25 24-16,-25 0 0,0 0 16,0 0-16,25 50 31,0-25-15,0 0-16,-25 25 15,25-25-15,24 0 0,-24 0 0,25 0 16,-26 0-16,1 0 0,0 0 15,0 0-15</inkml:trace>
  <inkml:trace contextRef="#ctx0" brushRef="#br0" timeOffset="363175.3276">12154 12700 0,'0'-25'16,"0"0"15,0 1-15,0-1 0,-25 25-16,25-25 15,-24 25-15,24-25 16,-25 25-1,25-25-15,-25 25 0,25-24 16,-25 24-16,0-25 0,1 25 16,-1-25-16,0 0 15,-25 0-15,26 25 0,-1-24 16,0 24-16,0-25 0,-24 25 16,-1-25-16,0 25 0,26 0 15,-26 0-15,25-25 0,0 25 0,-49 0 16,49 0-16,-24 0 15,24-25-15,0 25 0,-25 0 16,-24 0-16,49 0 0,0-24 0,-24 24 16,24 0-16,-50 0 0,26 0 15,-1 0-15,25 0 0,-24 0 16,24 0-16,-49 0 0,49 0 16,0 24-16,0-24 0,0 0 15,1 0-15,-26 0 0,25 0 16,0 0-16,1 0 15,-26 0-15,25 0 0,0 0 16,-24 0-16,24 0 0,-25 0 16,26 25-16,-26-25 15,25 25-15,0-25 0,1 0 0,-26 25 16,25-25-16,0 0 16,0 0-16,1 0 0,-1 0 15,0 0-15,0 0 16,-24 0-16,49 25 15,-25-25-15,0 0 0,0 0 16,25 24-16,-49 1 0,24-25 16,0 0-16,0 0 0,0 25 0,-24-25 15,24 0-15,0 0 16,-74 25 0,74 0-1,-24-25-15,24 24 16,0-24-16,0 25 15,-24 0-15,24-25 16,0 25-16,0-25 16,0 25-16,1-25 15,24 24-15,-25-24 0,25 25 16,-25-25-16,0 0 31,50 0 32</inkml:trace>
  <inkml:trace contextRef="#ctx0" brushRef="#br0" timeOffset="363399.5832">9227 12452 0,'-24'0'0,"-1"25"16,25 0-16,-25-1 15,0 1 1,25 0-16,0 0 0,-25 0 16,25-1-16,0 1 15,25-25 1,0 0-1,0 0-15,0 0 0,-1-25 0,1 25 16,25-24-16</inkml:trace>
  <inkml:trace contextRef="#ctx0" brushRef="#br0" timeOffset="409539.1748">9103 12923 0,'25'0'0,"0"0"31,0 0-16,0 0 17,-1 0-17,1 0 1,0 0-16,0 0 16,0 0-1,-1 0 1,26 0-16,-25 0 15,0 0-15,-1 0 0,1 0 0,25 0 16,-1 0-16,1 0 0,-25 0 16,24 0-16,-24 0 15,50 0-15,-26 0 0,1 25 16,-25-25-16,24 0 0,1 0 0,24 25 16,-49-25-16,25 0 0,-1 0 15,-24 0-15,50 0 0,-26 0 16,75 25-1,-99-25-15,74 0 0,-74 0 16,25 24-16,-1-24 0,1 0 16,24 25-16,-24-25 0,-1 0 0,1 25 15,-25-25-15,24 0 0,1 25 16,0-25-16,-25 25 0,-1-25 16,1 0-16,0 24 15,0-24-15,0 0 16,-50-24 15,-25-1-31</inkml:trace>
  <inkml:trace contextRef="#ctx0" brushRef="#br0" timeOffset="409825.756">10344 12799 0,'0'-25'16,"-25"25"-16,74 0 31,75 100-15,-99-76-1,0 1-15,49 0 0,-74 0 16,25 0-16,-25-1 0,0 1 15,0 0-15,-25-25 0,25 25 16,-24-25-16,-1 25 16,-25-25-16,25 0 0,-24 0 0,24 0 15,0 0-15,0-25 0,-24 0 16</inkml:trace>
  <inkml:trace contextRef="#ctx0" brushRef="#br0" timeOffset="410828.7131">8111 9872 0,'-25'0'15,"1"0"1,48 0 15,1-25-15,0 1-16,0-1 15,0 0-15,-1 0 16,26-24-16,0 24 0,-26 0 0,26 0 16,24-24-16,-24-1 15,99-24-15,-75 24 0,1 0 16,24 1-16,-25-26 0,26 26 16,123-50-16,-124 49 0,0 0 0,0 1 15,1-1-15,73-24 0,-98 49 16,-1-25-16,-24 25 0,-1 1 15,1 24-15,0-25 0,-26 0 16,1 25-16,-50 0 16,-24 0-1,24 25-15,-25-25 0,1 25 16,-51-1-16</inkml:trace>
  <inkml:trace contextRef="#ctx0" brushRef="#br0" timeOffset="411119.9991">8880 9103 0,'0'0'0,"-25"0"16,0 0-16,75-24 31,-25 24-31,0 0 0,24 0 15,1-25-15,0 25 16,49-25-16,-50 25 0,1 0 16,-25 0-16,0 0 0,-1 50 0,-24-26 15,-24 1-15,-1 0 0,-25 0 16,25 24-16,-74 1 0,50-25 16,-1 0-16,0 24 15,1-24-15,-1 0 0,-24 0 0</inkml:trace>
  <inkml:trace contextRef="#ctx0" brushRef="#br0" timeOffset="411574.7012">8012 8979 0,'-25'0'16,"0"0"-1,75-25 1,-25 25-16,0 0 16,-1 0-16,1-24 0,50-1 15,-26 25-15,1-25 0,-1 25 16,1-25-16,99-24 0,-75 24 0,1 0 16,-1 0-16,0-24 0,26 24 15,73-25-15,-98 1 16,24 24-16,-25 0 0,26 0 15,-26 0-15,25 1 0,-49-1 16,-1 25-16,-24 0 0,0-25 0,0 25 16,-50 0-1,0 25-15,-49-25 16</inkml:trace>
  <inkml:trace contextRef="#ctx0" brushRef="#br0" timeOffset="411778.0578">8607 8632 0,'25'-25'15,"0"0"1,0 25-16,-1 0 0,1 0 15,0 0-15,0-24 0,24 24 16</inkml:trace>
  <inkml:trace contextRef="#ctx0" brushRef="#br0" timeOffset="411893.5854">8781 8806 0,'0'0'0,"-50"24"0,-24 26 0,49-25 0,-25 0 16,1-1-16,24-24 0,-25 25 15,-24 0-15</inkml:trace>
  <inkml:trace contextRef="#ctx0" brushRef="#br0" timeOffset="412405.2796">8483 7937 0,'0'0'0,"50"-24"0,-1 24 16,26 0-16,49-25 0,-75 0 15,26 25-15,-1-25 0,1 25 16</inkml:trace>
  <inkml:trace contextRef="#ctx0" brushRef="#br0" timeOffset="421606.844">18479 11187 0,'0'0'0,"0"-25"31,-24 25-31,-1 0 47,0 0-31,0 0-1,25-25 17,0 0-17,25 25-15,0 0 16,-25-24-1,25 24-15,-1 0 32,-24 24-17,25-24-15,-25 50 0,0-25 16,0 0-16,0 0 16,-25-1-16,25 1 0,0 0 15,0 0 1,0 0-1,25-25 1,0 0 0,25-25-16,-25 0 15,-1 25 1,1-50 0,-25 26-16,25 24 15,-25-25-15,0 0 0,0 0 16,0 0-16,0 0 0,0 1 0,0-1 15,0-25-15,-25 25 16,25-24-16,-25 24 0,1 0 0,-1 0 16,0 1-16,0-1 0,0 25 15,0-25-15,1 25 0,-26 0 16,25 0-16,0 0 16,1 25-16,-1-25 0,-25 49 15,25-24-15,1 25 0,-1-25 16,0-1-16,0 26 0,-24 24 15,24-24-15,25 0 0,-25-1 16,25 1-16,0 49 0,25-49 0,0-1 16,-1 1-16,1-25 15,25 24-15,24 1 0,25-25 16,-49-25-16,0 25 0,-1-25 16,75 0-16,-74-25 0,0 0 15,-1 0-15,1-24 0,24-26 16,-24 50-16,-25-24 0,-25-1 15,24 1-15,-24-1 0,0-49 16,-49 49-16,24 0 0,0 1 16,-24 24-16,24-25 0,-74 1 15,49 49-15,25-25 0,-24 25 16,24-25-16,-50 25 0,75 25 0,-25-25 16,25 50-16,0-1 15</inkml:trace>
  <inkml:trace contextRef="#ctx0" brushRef="#br0" timeOffset="425818.9108">12303 12526 0,'0'-24'47,"0"-1"-16,0 0 0,0 0-15,0 0-16,0 1 16,-25-1-1,25 0-15,-24 25 16,24-25-16,-25 0 15,0 25-15,25-24 0,-25 24 16,25-25-16,-25 25 0,0-25 16,1 0-16,24 0 15,-25 25-15,0-25 0,0 25 16,0-24-16,1-1 0,-1 25 16,0-25-16,0 25 0,0-25 15,1 25-15,-1-25 16,0 25-16,0-24 0,0 24 15,1 0-15,-1 0 0,0 0 16,0 0-16,0-25 0,1 25 16,-1 0-16,-25 0 15,50-25-15,-25 25 0,1 0 16,-1 0-16,-25 0 16,25-25-16,1 25 15,-1 0-15,-25 0 0,25 0 16,1 0-16,-1 0 15,0 0-15,0-25 0,0 25 0,0 0 16,1 0-16,-1 0 16,0 0-16,-25 0 0,26 0 15,-1 0-15,0 0 0,-25 0 16,26 0-16,-1 0 0,0 0 16,0 0-16,0 0 0,1 0 15,-1 0-15,0 0 0,0 0 16,0 0-16,1 0 15,-1 0-15,0 0 0,0 25 16,0-25-16,-24 0 0,24 25 16,0-25-16,0 0 0,1 25 15,-26-25 1,25 0-16,0 25 0,1-25 0,-1 0 16,0 0-16,0 0 0,0 0 15,25 24-15,-24-24 0,-26 25 16,25-25-16,0 25 0,0-25 15,1 25-15,-26 0 0,25-25 16,0 24-16,1-24 0,-1 0 16,0 25-16,0 0 0,0-25 15,1 25-15,-1-25 16,0 25-16,0 0 0,0-1 16,1-24-16,-1 25 0,-25 0 15,50 0-15,-25 0 0,1-25 16,-1 24-16,0-24 0,0 25 15,0 0-15,1 0 16,-1-25-16,0 25 0,25-1 0,-25-24 16,25 25-1,-25-25-15,1 25 0,-1-25 16,25 25 0,25-50 77,-25 0-93,24 25 0</inkml:trace>
  <inkml:trace contextRef="#ctx0" brushRef="#br0" timeOffset="426183.1605">9401 12278 0,'-25'-24'32,"25"48"-1,0 1-15,0 0-16,-25 0 15,25 0-15,-24-25 0,24 24 16,-25-24-16,25 25 0,0 0 15,0 0-15,0 0 16,-25-25-16,25 24 0,25-24 16,-25 25-16,25-25 15,-1 0-15,1 0 0,0 0 16,0 0-16,0-25 16,-1 25-16,1-24 15,0 24-15,0-25 16,0 25-16,-1 0 15</inkml:trace>
  <inkml:trace contextRef="#ctx0" brushRef="#br0" timeOffset="490727.4609">14089 12725 0,'-25'0'32,"25"-25"61</inkml:trace>
  <inkml:trace contextRef="#ctx0" brushRef="#br0" timeOffset="491495.2363">16545 12303 0,'0'0'0,"25"-25"0,-50 25 78,0 0-78,0 0 16,0 0-16,1 0 15,-1 0-15,-50 0 0,26 0 16,-1 25-16,0-25 0,1 0 16,-1 0-16,-49 0 0,25 0 15,24 0-15,0 0 0,-24 0 16,-75 25-16,75-25 0,-1 0 16,1 25-16,-1-25 0,1 0 15,-50 25-15,50-25 0,24 24 0,-24-24 16,24 25-16,0-25 0,-49 25 15,25 0-15,24-25 16,25 25-16,-24-25 0,-50 24 0,74 1 16,-25-25-16,0 25 0,26-25 15,-26 25-15,0 0 0,26-25 16,-26 24-16,25-24 0,25 25 0,-25-25 16,-24 25-16,24-25 0,0 0 15,25 25 1,-25-25-16,1 0 0,24 25 15,-25-25-15,50 0 79,-1 0-79,1-25 15</inkml:trace>
  <inkml:trace contextRef="#ctx0" brushRef="#br0" timeOffset="491835.4689">14263 12452 0,'0'0'0,"0"-25"0,-25 0 16,0 25-1,0 0-15,0 25 16,1 0-16,-1-25 15,25 25-15,-25-25 0,25 25 16,-25-1-16,0 1 0,25 0 0,-24 0 16,24 0-16,-25-1 0,0 1 15,25 0-15,0 0 16,0 0 0,25-25-16,-25 24 0,25-24 15,-1 0-15,1 0 0,25 0 16,-25 0-16,-1-24 0,1 24 15,0 0-15,25-25 0,-26 25 16,1 0-16,0-25 16</inkml:trace>
  <inkml:trace contextRef="#ctx0" brushRef="#br0" timeOffset="492538.8053">13965 12378 0,'0'0'0,"-25"0"16,0 0-1,25-25-15,25 0 31,25 0-31,-25 0 16,24 25-16,-24-24 0,25-26 16,-1 25-16,-24 25 0,25-25 0,-1 0 15,1 1-15,74-26 0,-74 25 16,24 25-16,0-25 16,-24 1-16,99-1 0,-75 25 15,1-25-15,-1 25 0,0 0 16,26-25-16,73 25 0,-73 0 0,-26 0 15,25 25-15,-24-25 0,24 50 16,50-26-16,-75 1 0,0-25 16,-24 25-16,24 0 0,26 24 15,-51-49-15,-24 25 0,0-25 16,0 25-16,0-25 0,24 25 16,-49 0-16,25-25 0,-75 0 46,26-25-46,-26 0 16</inkml:trace>
  <inkml:trace contextRef="#ctx0" brushRef="#br0" timeOffset="492808.3374">15652 11881 0,'0'0'0,"0"-24"0,-25 24 0,25-25 16,-25 25-16,25-25 0,50 25 16,-1 0-1,1 0-15,0 25 16,-1-25-16,-24 25 0,25-25 0,-1 24 16,1 26-16,-25-50 0,-1 25 15,-24 0-15,0-1 16,-49 26-16,24-25 0,0 0 0,-24-1 15,-1 1-15,25 0 0,-74 25 16,74-25-16,-24-1 0,24 1 16,-25-25-16</inkml:trace>
  <inkml:trace contextRef="#ctx0" brushRef="#br0" timeOffset="494123.923">14312 13841 0,'0'0'0,"-25"0"16,50 0 47,0 0-63,0 25 15,0-25 1,24 0-16,-24 0 15,0 0-15,0 0 16,24 0-16,-24 25 0,0-25 0,0 0 16,0 0-16,24 0 15,26 0-15,-51 0 0,26 0 16,-25 0-16,24 24 0,1-24 16,49 0-16,-49 0 0,-1 0 0,1 0 15,0 0-15,74 0 0,-75 0 16,1 0-16,24 0 0,-24 0 15,0 0-15,74 0 0,-75 0 16,26-24-16,-26 24 0,1-25 16,24 25-16,25-25 0,-24 25 0,-26-25 15,1 25-15,25 0 0,-1-25 16,-24 1-16,-26 24 0,26-25 16,-25 25-16,0-25 0,24 0 15,-24 0-15,0 25 16,-25-24-16,25-1 0,-25 0 15,-25 25 32,0 0-31,0 0-16,0 0 16,1 0-16,-1 25 0,0 0 15,0-25-15</inkml:trace>
  <inkml:trace contextRef="#ctx0" brushRef="#br0" timeOffset="494468.4098">15801 13742 0,'0'0'0,"-25"0"0,25-25 0,-25 25 15,25-25-15,50 25 32,-26 0-32,1-25 0,0 25 15,0 0-15,49 0 16,-49 0-16,25 0 0,-26 0 0,1 0 16,0 0-16,25 25 0,-26 0 15,-24 0 1,0 0-16,-24-1 0,-26 1 15,25 0-15,0 0 0,1 0 16,-26-1-16,25 1 0,0 0 16,1-25-16,24 25 0,-25-25 0,25 25 15,0-1 1,49-24-16</inkml:trace>
  <inkml:trace contextRef="#ctx0" brushRef="#br0" timeOffset="495035.8968">16917 13990 0,'25'0'0,"-50"0"31,0 0-16,0 0-15,25 25 0,-49-25 16,24 24-16,0-24 16,0 25-16,0 0 0,1-25 15,-26 50-15,0-26 0,26 1 0,-26 0 16,25-25-16,-74 50 0,24-26 16,26 1-16,-26 0 0,1-25 15,-25 25-15,-75 0 0,75 0 16,0-1-16,0-24 0,-1 0 15,-98 0-15,99 0 0,-1 0 16,26 0-16,-25 0 0,24 0 0,-49-24 16,50-1-16,24 25 0,1-25 15,-1 0-15,25 25 0,-24-25 16,24 25-16,0-25 0,0 25 16,50 0 15,0 0-31,25 0 15,-26 25-15,1-25 16</inkml:trace>
  <inkml:trace contextRef="#ctx0" brushRef="#br0" timeOffset="495328.0101">15503 14163 0,'0'0'0,"-25"0"16,0 0-16,1 0 0,-1 0 16,-25 25-16,25 0 0,0-25 15,1 25-15,-1 0 16,0-25-16,-25 49 0,26-24 16,-1 0-16,0-25 0,25 25 15,-50 0-15,50-1 0,0 1 0,-24-25 16,24 25-16,49 0 15,26 0 1,-51-1-16,26-24 0,49 25 0,-24 0 16,-26-25-16,26 0 0,-1 25 15,-24-25-15,74 25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2-05-23T05:52:32.1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5234 5135 0,'25'-25'0,"-25"0"16,24 25 15,-24 25 63,25-25-94,-25 25 0,0-1 31,25-24-31,-25 25 0,0 0 16,25 25-16,-25-26 15,0 1-15,0 0 16,25-25-16,-25 50 0,0-26 16,24 1-16,-24 0 0,0 0 15,25 0-15,-25-1 0,0 1 16,25 0-16,-25 0 0,0 0 15,0-1-15,25-24 16,-25 25-16,0 0 16,0-50 31,25 0-32,-25 1 1,24-51-16,-24 50 15,25 1-15,-25-1 0,25-50 16,-25 51-16,0-1 0,25 0 16,-25 0-16,0 0 0,25 1 0,-25-1 15,0 0-15,24 0 16,-24 0-16,25 25 31</inkml:trace>
  <inkml:trace contextRef="#ctx0" brushRef="#br0" timeOffset="231.7844">5854 5383 0,'0'24'16,"0"1"-1,0 0 1,25 0-16,-25 0 0,0-1 16,0 1-16,0 0 15,0 0-15,0 0 16,0-1-16,-25-24 16,0-24-1</inkml:trace>
  <inkml:trace contextRef="#ctx0" brushRef="#br0" timeOffset="377.2012">5804 5308 0,'0'0'15,"0"-25"-15,-25 25 16,75 0 0,-25 0-1,0 0 1,0 0-16</inkml:trace>
  <inkml:trace contextRef="#ctx0" brushRef="#br0" timeOffset="1288.1132">6003 5308 0,'0'0'0,"25"25"15,-25 0 1,0 0 0,0-1-16,24 1 0,-24 0 15,0 0-15,0 0 16,0-1-16,0 1 15,-24-25-15,24-25 32,24 1-17,-24-1-15,0 0 0,25 0 16,-25 0-16,0 1 0,25-1 0,-25 0 16,25 25-16,-25-25 0,25 25 15,-1 0 1,1 0-1,0 0 1,0 0 0,0 0 15,-25-25 0,24 25-31,-24 25 16,0 0-16,0 0 15,0 0-15,0-1 16,0 26-16,0-25 16,0 0-16,0-1 15,0 1-15,25-25 16,0-25 0,-25-24-16,25 49 15,-25-25-15,0 0 0,25-24 16,-25 24-16,24 25 15,-24-25-15,0 50 32,0 0-17,0-1-15,0 1 16,0 0-16,0 0 0,25 0 16,0-25-1,0 0-15,-25-25 0,25 25 16,-25-25-16,24 0 0,1 0 15,-25 1-15,25-1 16,-25 0-16,25-25 16,-25 26-16,0-1 15,25 25-15,-50 25 47,25-1-47,-25 26 16,25-25-1,0 0-15,0-1 0,0 26 16,25-50-16,-25 25 16,25 0-16,-25 24 15,0-24-15,0 0 16,0 0 0,-25-25-16,0 0 15,0 0-15,0 0 0,1 0 16,24-25-16,-25 25 15,25-25 1,0 0 0</inkml:trace>
  <inkml:trace contextRef="#ctx0" brushRef="#br0" timeOffset="1926.1694">6970 5482 0,'25'0'62,"0"0"-46,0 0-1,-25-25-15,24 25 0,1 0 16,0 0-16,-25-25 0,25 25 16,0 0-16,-1 0 0,26-25 15,-25 25-15,0 0 0,-1 0 16,1 0-16,0 0 0,0-24 16,0 24-1,-50 0 48</inkml:trace>
  <inkml:trace contextRef="#ctx0" brushRef="#br0" timeOffset="2165.5591">7218 5283 0,'25'0'47,"25"0"-47,-50 25 0,24-25 16,1 0-16,0 25 16,-25 0-16,25 0 0,-25-1 15,0 1-15,-50 25 16,50-25-16,-25-1 0,1 1 15,24 0-15,-25 0 0,0-25 16</inkml:trace>
  <inkml:trace contextRef="#ctx0" brushRef="#br0" timeOffset="4245.5735">8012 5060 0,'-25'0'0,"25"25"47,0 0-47,0 0 15,25-1-15,-25 1 0,0 0 0,0 0 16,0 24-16,0-24 15,0 0-15,0 0 0,25 0 16,-25 24-16,0-24 16,0 0-16,25-25 15,-25-25 1,24 25 0,-24-50-16,25 26 0,-25-1 0,25 0 15,0 0 1,-25 0-16,25 25 0,-1 25 31,-24 0-31,0 0 16,0 24-16,25-24 15,0 0 1,0-25-16,-25-25 16,25 25-16,-1-49 15,1 24-15,-25 0 16,25 25-16,0-25 0,-25 0 15,25 25 1,-25 25 0,24-25-1,-24 25-15,0 0 16,0 0 0,0-50 15</inkml:trace>
  <inkml:trace contextRef="#ctx0" brushRef="#br0" timeOffset="4384.5322">8409 5159 0,'-25'-24'0,"0"24"16,25 24 0,25-24 15,0 25-31,0-25 15,24 0-15</inkml:trace>
  <inkml:trace contextRef="#ctx0" brushRef="#br0" timeOffset="5000.6544">8756 5259 0,'25'0'0,"-25"-25"15,-25 0 16,0 25-15,0 0-16,25 25 16,-24-25-16,24 25 0,-25-1 15,0 1-15,0 0 0,25 0 16,0 0-16,0-1 16,25-24-16,0 0 15,0 0-15,-1 0 0,1-24 16,0 24-16,-25-25 0,25 0 15,-25 0-15,25 0 0,-25-24 16,24 24-16,-24 0 0,0 0 16,0 1-16,25-1 0,-25 0 15,0 0-15,-25 50 32,25 0-32,-24 0 15,24 24-15,-25-24 0,25 0 16,0 0-16,0-1 0,0 26 15,0-25-15,25-25 16,-1 0-16,1 0 16,0 0-16,0 0 0,0 0 15,24-25-15,-49 0 16,25 0-16,-25 1 0,25-1 16,-25 0-16,0 0 0,0 0 15,0 1 1,-25 24 15,0 24-31,0 1 16,1 25-16,-1-25 15,25-1-15,0 1 16,25 0-16,24 0 16,-24-25-16,0 0 15,99-25 1,-99 25-16,24-25 0</inkml:trace>
  <inkml:trace contextRef="#ctx0" brushRef="#br0" timeOffset="5454.0748">9599 5159 0,'0'-24'16,"0"48"15,0 1-16,0 0-15,0 0 0,0 0 0,0-1 16,0 1-16,0 0 16,25-25-16,-25 25 15,0-50 1</inkml:trace>
  <inkml:trace contextRef="#ctx0" brushRef="#br0" timeOffset="5757.6131">9674 5035 0,'0'0'0,"0"25"47,25 0-16,24-25 0</inkml:trace>
  <inkml:trace contextRef="#ctx0" brushRef="#br0" timeOffset="6412.8299">9872 5184 0,'-25'0'15,"25"-25"1,0 50 31,0 0-31,0 0-1,0 0-15,0-1 16,0 1-16,25-25 15,0 0 1,-25-25-16,25 1 16,-25-1-16,25 25 0,-25-25 15,0 0-15,24 0 0,-24 1 16,25 24 0,-25 24-1,0 1 1,0 0-16,25 0 0,0-25 15,25 0 1,-26 0 0,1-25-16,0-25 15,0 26-15,0 24 0,-25-25 16,24 0-16,-24 0 16,0 0-1,-24 25-15,-1 0 16,25 25-1,-25 0-15,25 0 16,0 0 0,0-1-16,25 1 0,-25 0 15,0 0-15,25-25 16,-1 25-16,-24-1 16,0 1-1,0 0-15,-24-25 16,-1 0-16,25-25 15,0 0 1,25 1-16,-25-1 16</inkml:trace>
  <inkml:trace contextRef="#ctx0" brushRef="#br0" timeOffset="6592.9518">10368 5085 0,'0'0'0,"25"0"46,-25 25-46,0 24 16,0-24-16,0 0 0,0 0 16,0 0-16,0-1 15,0-48 1,0-1 0,0 0-16</inkml:trace>
  <inkml:trace contextRef="#ctx0" brushRef="#br0" timeOffset="6710.4755">10393 5035 0,'0'0'0,"-25"0"0,25-24 16,-24 24 0,48 24-1,1-24 1,0 25 0</inkml:trace>
  <inkml:trace contextRef="#ctx0" brushRef="#br0" timeOffset="7322.7644">10641 5085 0,'0'-25'31,"-25"25"1,1 0-17,-1 50-15,25-25 16,-25-25-16,25 24 0,-25-24 15,25 25-15,0 0 0,0 0 16,0 0-16,25-25 16,0 24-16,0-24 15,-1 0-15,1 0 0,0-24 0,0-1 16,0 0-16,-1 0 16,-24 0-16,25-24 15,-25 24-15,25 0 0,-25 0 16,0 1-16,25-1 0,-25 0 15,25 0-15,-25 0 0,0 1 16,-25 48 0,0 26-1,0-25-15,25 0 16,-25-1-16,25 1 0,0 25 16,0-25-16,0-1 0,0 1 15,25 0-15,0-25 0,0 25 16,0-25-16,-1 0 15,26 0-15,-25-25 0,0 0 16,-25 0 0,24 1-16,1-26 0,-25 25 15,0 0-15,0 1 0,0-1 16,0 0 0,-25 25-1,25 25-15,0 0 16,-24-1-16,-1 26 0,25-25 15,0 0-15,0-1 0,0 1 16,25 0-16,24-25 16,1 0-1,-25 0-15,24-25 0,-24 25 16</inkml:trace>
  <inkml:trace contextRef="#ctx0" brushRef="#br0" timeOffset="8189.1273">11832 4936 0,'0'0'0,"-25"0"0,25-25 15,-25 1 1,0 24-1,-24 0 1,24 0-16,0 24 16,0-24-16,1 25 15,-1 0-15,25 0 0,0 0 16,-25-1-16,25 1 0,0 0 16,25 0-16,24-25 15,-24 0-15,0 0 16,0 0-16,0 0 0,-1-25 15,1 0-15,0 0 0,-25 1 16,25 24-16,-25-25 16,0 0-16,0 50 31,0 24-31,0-24 0,0 0 16,0 0-16,0 0 15,25-25-15,-1-25 16,1 25-1,0-25-15,-25 0 0,25 25 16,0-49-16,-1 24 16,-24 0-16,25 0 0,0 0 15,-25 50 1,0 0 0,0 0-16,0 0 0,0-1 15,0 1-15,0 0 16,25-25 15,-25-25-31,25 25 0,-1-25 16,1 1-16,-25-1 0,25 25 15,0-25-15,-25 0 0,25 25 16,-25-25-16,0 50 16,0 0-1,0 0-15,0 0 16,0-1-16,0 1 0,25 0 15,-1 0-15,1 0 16,0-25-16,0 0 16,-25-25-16,25 25 15,-1-50-15</inkml:trace>
  <inkml:trace contextRef="#ctx0" brushRef="#br0" timeOffset="8521.8601">12551 4887 0,'-25'0'47,"1"24"-32,-1-24-15,0 0 16,25 50-16,-25-50 0,25 25 0,0 0 16,0 24-16,25-24 15,0-25 1,24 25-1,-24-25-15,0-25 16,0 0-16,-25 0 16,0 1-16,0-1 15,0 0-15,-25 25 16,25-25-16,-25 25 0,0-25 16,1 25-16,48-24 46,1 24-30</inkml:trace>
  <inkml:trace contextRef="#ctx0" brushRef="#br0" timeOffset="8770.7045">12874 4713 0,'0'0'0,"0"-25"15,-25 25 1,25 25 0,0 0-1,0 24-15,0-24 16,0 25-16,0-25 0,0-1 16,0 1-16,0 25 0,0-25 15,25 49-15,-25-49 16,0-50-1</inkml:trace>
  <inkml:trace contextRef="#ctx0" brushRef="#br0" timeOffset="9546.215">12725 4961 0,'0'0'0,"0"-25"0,-25 25 16,50 0 15,0 0-15,-1 0-16,1 0 0,0 0 15,0 0-15,24-25 0,-24 1 0,0 24 16,-25-25-16,25 0 0,0 0 16,-25 0-16,24 0 0,-24 1 15,0-1-15,0 0 16,0 0 0,0 50-1,0 0 1,0 0-16,-24 24 0,24-24 15,0 0-15,0 0 0,0 0 16,0-1-16,0 26 0,0-25 16,0 0-1,24-25-15,1 0 0,-25-25 16,25 0 0,-25 0-16,0 0 15,25 1-15,-25 48 31,25 1-31,-25 0 16,0 0-16,24 0 16,1-25-1,0 0-15,0 0 16,25 0-16,-26-25 16,1 25-16,0-25 0,-25 0 0,25-24 15,-25 24-15,25 0 0,-25 0 16,0 0-16,0 0 15,-25 25-15,0 0 16,0 25-16,0-25 16,25 25-16,-24 0 0,24 0 15,0 0-15,0-1 0,0 1 16,24-25 0,26 0-1,0-25 1,-50 1-16,24 24 0,1-25 15,0 25-15,-25-25 0,0 0 16,25 25-16,-25 25 16,0 0-1,25 0-15,-25-1 0,24 26 16,-24-25 0,25-25-16,-25 25 0,25-25 15,0-25 1,-25 0-1,25 0-15,-25 0 0,0 1 16,24-1-16,-24-25 0,25 0 16,0 26-16,0-26 0</inkml:trace>
  <inkml:trace contextRef="#ctx0" brushRef="#br0" timeOffset="11857.273">14536 4787 0,'0'0'0,"0"-25"16,0 50 15,0 0-31,0 0 15,0 0-15,0 0 0,0-1 16,0 1-16,0 50 0,0-26 16,0-24-16,-25 0 0,25 0 15,0 24-15,-25-24 0,25 0 16,-25-75 0,25 25-16,0 1 15,-25-1-15,25-50 16,0 51-16,0-26 0,0 25 0,0-24 15,0-1-15,25 25 16,-25 0-16,0 0 0,0 1 0,50 24 16,-25 0-16,-1 0 0,1 0 15,0 0-15,25 0 16,-50 24-16,24-24 0,-24 25 16,0 0-16,25 0 0,-25 0 15,0 0-15,-25-1 16,1 1-16,-1-25 0,25 25 15,-25-25-15,25-25 16,0 0 0,0 1-16,25-1 15,0 0-15,-1 0 0,1 0 16,0 0-16,0 25 0,0-24 16,-1 24-16,1 0 15,0 0-15,0 0 16,0 0-16,-1 24 15,-24 1 1,0 0 0,0 0-1,25-25 1,0 0 0,-25-25-16,25 25 0,0-25 15,-25 0-15,24 25 0,1-24 16,-25 48 15,-25 1-31,25 0 16,0 0-16,-24 0 15,24 0-15,0-1 16,24-24-16,1 0 0,0 0 16,0 0-16,0 0 0,-1 0 15,1-49 1,-25 24-16,0 0 0,0 0 15,0-24-15,-25 24 16,1 0-16,-1 25 16,0 0-16,25 25 31,0 0-15,25-25-16,0 0 0,-1 0 15,1 0-15,0 24 0,0-24 16,0 0-16,-1 0 0,1 0 15,0 0 1,0-24-16,0 24 0,0-25 16,-1 25-1,-24-25-15,-24 25 32,-1 0-32,0 25 15,0-25-15,0 0 0,0 25 16,1-1-16,24 1 15,24-25 1,1 25-16,0-25 16,0 0-16,0 0 0,-25 25 15,25-25 1,-25 50-16,24-26 16,-24 1-16,0 0 0,0 0 0,0 49 15,0-49-15,-24 0 0,24 0 16,-25-1-16,25 26 0,0-25 15,-25-25-15,0 25 0,0-25 16,0-25 0,25 0-16,0 0 15,0-24-15,0 24 0,25 0 0,-25 0 16,25-24-16,0 24 0,25-25 16,-26 1-16,-24 24 0,25 0 15,0 25-15,0-25 0,0 0 16,-25 0-16,24 25 0,1 0 15,0 0 1,-25 25-16,25 25 16,-25-25-1,0 0 1,0-1-16,0-48 31,0-1-15,0-25-16,0 25 15,0 0-15,25 1 16,-1-1 0,1 25-1,0 0-15,0 0 0,0 0 0,-1 0 16,1 25-16,0-25 16,25 0-16,-26 0 15,1 0-15,0 0 16,0 0-16,-50 0 31,0 0-31,0 0 16,-24 0-1,49 24-15,-25-24 0,25 25 16,-25-25-16,25 25 0,-25 0 16,25 0-1,25-25-15,0 0 16,0 0-16,0 0 0,-1-25 15,1 25-15,-25-25 16,25 25-16,0-25 16,-25 50 31,0 0-32,25-25-15,-1 0 31,1-25-15,0 25-16,-25-25 16,25 25-16,-25-25 0,25 25 15,-1 0 1,1 0 62,-25-24-78,25 24 16,-25 24 31,0 1-32,0 0-15,0 0 16,25-25-16,0 0 15,-1 0 1,1-25-16,-25 0 16,25 25-16,0 0 15,-25-25-15,25 25 0,0 0 16</inkml:trace>
  <inkml:trace contextRef="#ctx0" brushRef="#br0" timeOffset="12120.5356">16669 4341 0,'0'0'0,"25"0"16,-25 25 15,0-1-31,0 1 16,0 0-16,-25 0 0,25 0 15,-25 24-15,0 26 0,0-26 16,25 1-16,0-25 0,0 24 0,-24 26 16,24-50-16,0 24 0,0-24 15,0 0-15,24-25 16</inkml:trace>
  <inkml:trace contextRef="#ctx0" brushRef="#br0" timeOffset="12809.4915">17214 4787 0,'0'-25'32,"-24"25"-32,24-24 15,0-1 1,-25 0-16,25 0 15,-25 25-15,0-25 16,0 1-16,1 24 16,-1 24-16,0 1 15,0 0-15,25 0 16,-25 0-16,25-1 0,0 1 0,0 0 16,0 0-16,25-25 15,0 0-15,0 0 0,0 0 16,-1-25-16,26-25 15,-25 26-15,0-1 0,-25-25 16,24 25-16,1-24 0,-25 24 0,0 0 16,25 0-16,-25 1 0,0-1 15,0 50 17,0-1-32,0 1 15,0 0-15,-25 25 0,25-1 16,0-24-16,0 0 0,0 0 15,0-1-15,0 26 0,25-25 16,0 0-16,24-25 16,-49-25-1,25 25-15</inkml:trace>
  <inkml:trace contextRef="#ctx0" brushRef="#br0" timeOffset="13105.7638">17487 4638 0,'0'-24'0,"-25"48"47,25 26-32,-24 0-15,24-26 16,0 1-16,0 0 16,24 0-16,1-25 15,0 0-15,25-25 16,-50 0-16,0 0 15,25 1-15,-25-1 0,0 0 16,-25 0-16,25 0 16,-25 1-16,-25-1 15,25 25-15,1 0 0,24 25 16,24-25 0,-24 24-16,25-24 15,25 25-15</inkml:trace>
  <inkml:trace contextRef="#ctx0" brushRef="#br0" timeOffset="13332.4849">17835 4614 0,'0'0'0,"0"-25"31,-25 25-15,0 25-16,25-1 15,-25 1-15,25 0 0,-25 25 16,25-26-1,0 1-15,25 0 16,0-25-16,0 0 16,0 0-16,-1 0 15,1 0-15,0-25 0,0 0 16,0 25-16,-1-24 0</inkml:trace>
  <inkml:trace contextRef="#ctx0" brushRef="#br0" timeOffset="14411.6844">18058 4614 0,'0'0'0,"25"0"16,-25-25-16,0 50 31,0-1-31,-25 1 16,25 0-16,0 0 0,0 0 15,0-1-15,0 1 16,0 0 0,25-25-16,-1 0 15,-24-25-15,25 25 0,-25-25 16,25 25-16,-25-24 0,25-1 15,-25 0 1,25 0-16,-25 0 0,0 50 31,0 0-15,0 0-16,0 0 16,-25-1-16,25 1 15,25-25 1,-1 0-16,1-25 15,0 1 1,0-1-16,0 0 0,-1 0 16,-24 50 31,0 0-32,0 0-15,0-1 16,25-24 15,0 0-31,0 0 16,24-49-1,-24 24-15,0 25 16,-25-25-16,0 50 47,0 0-32,25-25 1,0 0-16,24 0 16,-49-25-1,25 25-15,-25-25 0,25 25 16,-25-25-16,25 1 0,-25-1 0,25 25 16,-25-25-16,-25 25 15,0 0 1,0 25-1,0 0-15,1-1 16,24 1-16,0 25 16,0-25-16,24-25 15,26 0 1,-25 0 0,24-25-16,-24 0 15,0 25 1,-25 25-1,0 0 1,25-25 15,0 0-15,-1-25-16,1 0 16,0 25-16,-25-25 0,25 0 15,0 1-15,-1-1 0,-24 0 16,25 0-16,0 25 0,-25-25 15,50-24-15,-50 24 0,24 0 16,-24 0-16,0 1 0,25-1 16,-25 0-16,-25 50 31,25 0-31,-24-1 16,24 1-16,-25 0 0,25 49 15,0-49-15,0 25 0,0-25 0,0 24 16,-25 1-16,25-1 0,0-24 15,0 0-15,0 0 0,-25-25 16</inkml:trace>
  <inkml:trace contextRef="#ctx0" brushRef="#br0" timeOffset="14554.2662">18951 4614 0,'25'0'16,"-1"0"-1,1 0-15,25 0 0,-25-25 16,-1 25-16,1 0 0,0 0 16,0-25-16,0 25 0,-25-25 15</inkml:trace>
  <inkml:trace contextRef="#ctx0" brushRef="#br0" timeOffset="15618.6849">7193 6548 0,'-24'0'16,"-1"0"-16,0 0 16,25 25-16,-25-25 0,50 0 31,0 0-31,0-25 15,24 25-15,-24 0 0,49-24 16,-24 24-16,-25 0 0,24-25 16,1 25-16,-25 0 0,49-25 15,-49 25-15,0 0 0,0 0 16,-25-25-16,-25 25 16,-25 0-1,25 0 1</inkml:trace>
  <inkml:trace contextRef="#ctx0" brushRef="#br0" timeOffset="15821.9558">7441 6325 0,'25'0'0,"0"0"16,0 0-16,0 0 0,24 0 15,26 0-15,-51 25 16,1-25-16,0 0 0,0 25 0,0 0 15,-25-1-15,0 1 0,0 0 16,0 0-16,-25 24 0,0-24 16,-25 25-16,26-25 0,-1-25 15,25 24-15,-25 1 0</inkml:trace>
  <inkml:trace contextRef="#ctx0" brushRef="#br0" timeOffset="22351.2632">8359 6325 0,'0'-25'31,"0"50"16,0 0-32,0 0 1,0 0-16,0-1 0,0 1 16,0 0-16,0 0 0,0 0 15,25-1-15,0-24 16,0 0 0,-1 0-16,1-49 15,-25 24-15,25 0 16,-25 0-16,0-24 0,25 24 15,-25 0-15,0 0 0,0 1 16,0 48 0,0 1-1,0 0-15,0 0 0,0 0 16,0-1-16,25 1 0,-25 0 16,0 0-16,24-25 0,-24 25 15,25-25-15,0 0 0,0 0 16,-25-25-16,25 25 0,-25-25 15,49-25-15,-24 26 16,-25-1-16,25 0 0,-25 0 16,25-24-16,-1 49 0,-24-25 15,0 0 1,0 0-16,0 50 31,-24 0-31,24 0 16,0 24-1,0-24-15,24-25 16,-24 25-16,25 0 0,0-1 16,-25 1-16,0 0 0,0 0 15,0 0-15,-25-25 16,25 24-16,-25-24 0,25 25 16,-24-25-16,24-25 31,24-24-31,1 24 15,0 25-15,25-50 0,-26 50 16,1-24-16,0-1 0,0 25 16,0-25-16,0 25 0,-25-25 15,24 25-15,-24-25 16,-24 25-16,-1 0 16,0 0-1,0 0-15,0 0 16,25 25-16,-25-25 15,25 25-15,0 0 0,0 0 16,25-25-16,0 24 16,0-24-16,0 0 15,0 0-15,-1 0 0,1 0 16,0-24-16,0-1 16,0 25-16,-1-25 0,-24 0 15,25 25-15,-25-25 0,25 25 16,-25-24-16,25-1 15,-25 50 17,0-1-17,0 26-15,0-25 0,0 0 16,0-1-16,0 1 16,0-50 15,25 25-31,-25-24 0,0-1 0,0 0 15,24 0-15,-24 0 0,0 1 16,0-1-16,0 0 0,25 25 16,-25-25-16,0 50 31,25-25-15,0 0-16,0 25 15</inkml:trace>
  <inkml:trace contextRef="#ctx0" brushRef="#br0" timeOffset="23696.0067">9947 6176 0,'0'0'0,"-25"0"0,25-24 15,0 48 17,0 1-32,0 0 15,0 0-15,0 0 0,0-1 16,0 1-16,0 0 0,0 0 16,0 0-16,0-1 15,0-48 1,0-1-1,0 0-15,25 0 0,-25 0 16,24 1-16,1-26 0,-25 25 0,0 0 16,0 1-16,25 24 0,-25-25 15,25 25 17,0 25-32,0-25 15,-1 24-15,1-24 0,0 0 16,0 0-1,-25-24-15,0-1 16,0 50 31,0-1-31,0 1-1,0 0-15,0 0 0,0 0 0,0-1 16,0 1-16,0 0 15,0 0 1,25-25 0,-1 0-16,1 0 0,-25-25 15,25 0-15,0 0 0,-25 1 16,25-1-16,-25 0 0,24 0 16,-24 0-16,0 1 0,0-1 15,25 25-15,-25 25 31,0-1-31,0 1 16,0 0-16,0 0 0,0 0 16,0-1-16,0 1 0,0 0 31,25-25-31,0 0 16,0-25-16,-25 0 15,24 1-15,1-1 16,-25 0-16,25 0 0,0 0 15,-25 1-15,25 24 16,-25-25-16,0 50 47,0 24-31,0-24-16,0 0 15,0 0-15,0 24 16,0-24-16,24-25 15,1 0 1,-25-25-16,25 0 16,-25 1-16,25-1 0,-25 0 15,0 0-15,0 0 16,25 1-16,-1-1 0,1 25 31,-25 25-31,0-1 16,0 26-16,0-25 15,0 0-15,25-1 16,-25 1-16,25 0 16,0-25-1,-1 0-15,1-25 16,-25 0-16,25 1 16,-25-1-16,0 0 78,25 0-63,0 25 1</inkml:trace>
  <inkml:trace contextRef="#ctx0" brushRef="#br0" timeOffset="24045.2019">11187 6102 0,'0'-25'16,"0"0"0,-25 25-1,25-24-15,-25 24 31,25 24-15,-25 1-16,25 0 0,-24-25 0,24 25 16,-25-25-16,25 49 0,0-24 15,49-25-15,-24 25 16,0-25-16,0 25 16,0-25-16,0 0 15,-25 25 1,-25-25-16,0 0 15,-25 24-15,25 1 0,1-25 16,-1 0-16,0 0 0,0 0 16</inkml:trace>
  <inkml:trace contextRef="#ctx0" brushRef="#br0" timeOffset="26327.1759">11931 6003 0,'0'25'16,"-25"24"0,25-24-16,-25 0 0,25 0 15,0-1-15,-24 51 0,24-50 16,0 24-16,0-24 0,0 0 16,0 24-16,0 1 0,0-25 15,0-50 16,0 0-31,-25 0 0,25 1 16,0-51-16,0 26 0,0 24 16,0-25-16,25 25 0,-1-49 15,-24 49-15,25 25 0,0-25 0,-25 1 16,25 24-16,0 0 0,-1 0 16,1 0-16,0 0 15,-25 24-15,0 1 16,0 0-16,0 0 15,-25 0-15,0-1 0,25 1 0,-24-25 16,24 25-16,-25-25 0,25 25 16,0-50-1,25-25 1,-1 50-16,1-24 0,-25-1 16,25 0-16,25-25 0,-26 50 0,-24-24 15,25-1-15,0 25 0,-25-25 16,50 25-16,-50-25 15,25 25-15,-1 0 0,1 0 16,-25 25 0,25-25-16,-25 25 0,0 0 15,0-1 1,0 1-16,-25 0 31,50-25 0,-25-25-15,0 50 15,0 0-31,0 0 16,0-1 0,25 1-16,0-25 15,-1 0-15,1 0 0,0-25 16,0 1-16,-25-1 15,0 0-15,0 0 16,0-24-16,0 24 0,-25 0 16,25 0-16,-25 0 0,0 25 15,1 0 1,24 25-16,0 0 16,24-25-1,1 25-15,0-25 0,0 0 16,0 0-16,-1 0 15,1 0-15,0 0 0,0 0 0,0 0 16,-1 0-16,1 0 16,0 0-16,-25-25 0,25 25 15,0-25-15,-1 25 16,-24-25-16,-24 25 31,-1 0-31,-25 25 16,50 0-1,-25-25-15,1 25 16,24 0-16,24-1 16,1-24-1,0 50 1,0-25-16,0 0 0,-25-1 16,0 1-16,0 25 0,0-25 0,0 24 15,0 26-15,0-51 0,0 1 16,0 25-16,-25-25 0,25-1 15,0 1-15,-25-25 0,0 0 16,25-25 0,-25 1-16,25-1 0,0 0 15,0-25-15,0-24 0,25 49 16,-25-24-16,25 24 0,-25 0 0,50-25 16,-26 1-16,1 24 0,0 0 15,-25 0-15,25 25 16,24-49-16,-24 24 15,0 25-15,0 0 16,0 0-16,-25 25 16,0 0-1,0-1-15,0 1 16,-25 0-16,25 0 16,0-50 15,25 0-16,-1 0-15,1 25 0,-25-24 16,25-1-16,25 0 16,-26 25-16,-24-25 0,25 25 0,0 0 15,0-25-15,0 25 16,0 0-16,-1 0 16,-24 25-1,25-25-15,-50 0 47,25 25-47,-49-25 16,24 25-16,0-25 15,25 25-15,-25-25 16,25 24-16,0 1 16,0 0-1,25-25-15,0 0 0,0 0 16,0 0-16,-1 0 0,26-25 15,-50 0-15,25 25 16,0-24-16,-25-1 0,24 25 16,-24-25-16,-24 50 31,24 0-31,-25-25 16,25 24-16,0 1 0,0 0 15,25-25 16,-1-25-31,1 0 16,0 1-16,0 24 16,-25-25-16,25 0 15,-25 50 17,0 0-32,0-1 31,24-24-16,-24-24 1,25 24 0,-25-25-16,25 25 15,-25 25 1,0-1-16,25 1 16,-25 0-1,25-25 1,-1 0-1,-24-25-15,25 0 16,0 1-16,0 24 16,0-25-16,-1 0 15,-24 0-15,25 25 16,-25-25-16</inkml:trace>
  <inkml:trace contextRef="#ctx0" brushRef="#br0" timeOffset="26507.1358">13940 5705 0,'0'0'0,"25"0"0,-25-25 15,0 0-15,0 50 32,0 0-32,0 0 15,-25 49 1,25 1-16,-25-50 0,25-1 0,0 26 16,-24-25-16,24 24 0,-25 1 15,25-25-15,0 0 16,0-1-16</inkml:trace>
  <inkml:trace contextRef="#ctx0" brushRef="#br0" timeOffset="27159.5775">14337 6003 0,'0'-25'31,"0"0"-31,0 0 16,-25 25-1,0-24-15,1 24 16,-1 0-16,0 0 15,0 49 1,0-24-16,25 0 16,0 0-16,-24-1 0,24 1 0,0 0 15,0 0-15,24 0 0,1-25 16,0 0-16,25 0 16,-50-25-16,24 0 0,1 0 15,0 0-15,0-24 0,0 24 16,-25-25-16,0 26 0,25-1 15,-25 0-15,24-50 0,-24 51 16,25 24-16,-25-25 0,0 0 16,0 50-1,-25 24 1,25 1-16,-24-25 0,24 0 0,0 0 16,0-1-16,-25 26 0,25-25 15,0 0-15,0-1 0,25 1 16,-1-25-16,1 0 15,0 0-15,0 0 0,0-25 16,24-24-16,-24 24 0</inkml:trace>
  <inkml:trace contextRef="#ctx0" brushRef="#br0" timeOffset="27423.475">14709 5854 0,'0'0'0,"-25"25"16,1 0-1,24-1-15,-25 1 16,25 0-16,0 0 0,0 0 15,25-25-15,24 0 16,-24 0-16,0 0 16,0 0-16,24-25 0,-24-25 15,-25 25 1,0-24-16,-25 24 16,0 25-16,1-25 0,-26 25 15,25 0-15,0 0 0,1 0 16,-1 0-16,25 25 0,0 0 15,25-25 1,-1 25-16,1-25 0,25 0 0,-25 0 16,24 0-16</inkml:trace>
  <inkml:trace contextRef="#ctx0" brushRef="#br0" timeOffset="27623.179">15056 5804 0,'25'0'0,"-50"0"0,25 25 47,-24-25-47,-1 25 0,0-25 16,25 25-16,-25-25 0,0 49 15,25-24-15,0 0 16,0 0-16,25-25 0,-25 25 16,25-25-16,0 0 0,0 0 15,24 0-15,-24-25 0,0 25 16,0-50-16</inkml:trace>
  <inkml:trace contextRef="#ctx0" brushRef="#br0" timeOffset="28836.8871">15304 5804 0,'0'0'0,"-24"0"31,24 25-15,-25 0-16,25 0 15,0 24-15,0-24 16,0 0-16,25-25 0,-25 25 15,24-25-15,1 0 16,0 0-16,0-25 0,0-25 16,0 26-1,-25-1-15,24 0 0,-24 0 16,0 50 15,-24 0-15,24 0-16,0-1 15,0 1-15,24-25 16,1 0 0,0-25-16,0 1 15,-25-1 1,25 25-16,-25-25 16,24 25-1,-24 25 16,0 0-15,25-25 15,0 0-31,0 0 16,-25-25-16,25 25 16,-1-25-16,1 25 15,-50 25 32,25 0-31,0-1 15,25-24-31,0 0 16,0 0-16,0 0 0,-25-24 15,24 24-15,1-25 0,0 0 0,0 25 16,0-25-16,-1 0 15,-24 0 1,-24 25 0,-1 0-1,-25 25 1,25-25-16,25 25 16,-24 25-16,24-25 15,24-25 1,1 24-16,0-24 15,0 0-15,0 0 0,-1 0 0,1 0 16,0 0-16,0-24 16,0 24-16,-25-25 15,24 25-15,-24-25 16,25 0 0,-25 0-1,0 0 16,0 1 1,-25 24-17,25 24 1,0 1-16,0 0 0,0 0 16,0 0-1,25-25-15,-25 25 0,25-25 16,0 0-16,0 0 15,-1-25-15,1-25 16,0 25-16,0 0 16,0 1-16,-1-26 0,1 25 15,0-49-15,0 24 0,-25 25 16,25-24-16,-25 24 0,25 0 16,-25 0-16,-25 50 15,0 0 1,25 0-16,0 0 0,0-1 15,-25 26-15,25 0 0,-25-1 16,25-24-16,0 0 0,0 0 16,0 49-16,0-49 0,0 0 15,0 0-15,-25-1 16,1-24 0</inkml:trace>
  <inkml:trace contextRef="#ctx0" brushRef="#br0" timeOffset="28991.5417">16173 5829 0,'-25'-25'0,"0"0"16,75 25 15,-26 0-31,1-24 16,0 24-16,0 0 0,0 0 16,-1 0-16,1 0 0,0 0 15,0 0-15</inkml:trace>
  <inkml:trace contextRef="#ctx0" brushRef="#br0" timeOffset="29140.3465">16495 5854 0,'0'25'15,"0"-50"-15,25 75 0,-25-26 16,0 1-16,0 0 0,0 0 16,0 0-16,0-1 0,-25 1 15,0 0-15,1-25 16,-1 25-16,0-25 0,-25 0 15</inkml:trace>
  <inkml:trace contextRef="#ctx0" brushRef="#br0" timeOffset="30012.0228">17016 5531 0,'-25'0'0,"25"25"32,0 0-17,0 25-15,25-26 0,0 1 16,-25 0-16,25 25 16,-25-26-16,24-24 15,-24 25-15,25-25 0,-25-25 31,0 1-15,25 24-16,-25-25 0,0 0 16,25-25-16,0 50 15,-25-24-15,24-1 0,-24 0 16,50-25-16,-25 26 16,0 24-16,-25-25 0,24 25 15,-24 25 1,0-1-1,25-24-15,-25 25 0,0 0 16,0 0-16,0 0 16,0-1-16,0 1 15,0 0-15,0 0 0,-25 0 0,25-1 16,0 1 0,-24-25-1,24-25-15,0-24 16,-25-1-16,25 25 15,0 1-15</inkml:trace>
  <inkml:trace contextRef="#ctx0" brushRef="#br0" timeOffset="30918.8137">17264 5457 0,'0'0'16,"0"-25"-16,0 0 0,0 1 15,25 24 17,0 0-17,-1 24-15,1-24 0,0 25 16,0-25-16,0 0 0,24 0 15,-24 0-15,0 25 16,0 0-16,-25 0 16,0-1-1,0 26-15,0-25 16,0 0-16,0-1 16,0 1-16,0-50 31,0 1-16,25-1-15,-25-25 16,0 25-16,24 1 0,-24-1 16,0 0-16,25 0 0,0 0 15,0 25 17,0 0-32,-1 0 15,1 0-15,-25 25 31,25-25-31,-25 25 16,0 0 0,0 0-16,0-1 15,-25-24-15,25 25 0,0 25 16,0-25-16,0-1 0,25 1 16,0-25-16,0 0 15,-1-25-15,26-24 16,-50 24-16,25 0 15,0 0-15,-25-24 16,24 49-16,-24-25 0,0 0 31,0 50-31,-24-25 16,24 25-16,0 0 0,0-1 16,0 1-16,0 0 0,24 0 15,1-25 1,0 0-16,25 0 15,-26-25-15,1-25 16,0 50 0,0-24-16,-25-1 0,25 0 0,-1 0 15,1 0 1,-25 1-16,-25 24 47,1 0-32,-1 24 1,25 1-16,0 0 0,0 0 16,0 0-16,25-1 15,-1 1-15,1 0 16,0-25-16,-25 25 0,25 0 0,-25 24 16,25-24-16,-25 0 15,0 0-15,-25-25 16,0 24-16,0-24 15,0 0-15,1 0 0,-1 0 16,25-24-16,-25-1 16</inkml:trace>
  <inkml:trace contextRef="#ctx0" brushRef="#br0" timeOffset="31624.0771">18926 5531 0,'0'25'31,"0"0"-15,0 0-1,0 0-15,0-1 0,25-24 16,-25-24 15,0-1-31,-25-25 16,25 25-16,0 1 15,0-1-15,0 0 0,-25 0 16,25 0-16,0 1 16,25 24-1,0 0 1,24 0-16,-24 0 15,0 0-15,0 0 0,0 0 16,-1 0-16,26 0 0,-25 0 16,-50 0-1,0 0 1,0 0-16,1 24 0,-1-24 16,0 0-16,0 25 0,25 0 15,0 0-15,0 0 16,25-1-16,0-24 15,0 0-15,24 25 0,-24 0 16,0-25-16,-25 25 0,25-25 16,-1 25-16,1-1 0,-25 1 15,-25 0 1,-24-25-16,24 0 0,0 0 16,-24 25-1,24-25-15</inkml:trace>
  <inkml:trace contextRef="#ctx0" brushRef="#br0" timeOffset="32358.0122">19918 5457 0,'0'0'0,"0"-25"0,-25 0 32,1 25-32,-1 0 15,0 0-15,-25 25 16,26 0-16,24 0 16,0 0-16,-25-1 0,25 1 15,0 0-15,0 0 0,25 0 16,-1-25-16,1 0 15,0 0-15,0-25 16,0 0-16,-1 0 0,1 0 16,0 1-16,-25-1 15,0 0-15,0 0 0,0 50 32,0 25-32,0-26 15,0 26-15,0-25 16,25-25-1,0 0-15,-1 0 0,1 0 16,0 0-16,0 0 16,0-50-16,-1 25 0,1 1 15,0-1-15,-25 0 16,25 0-16,-25 0 16,0 1-16,-25 24 15,0 0-15,0 0 0,1 0 16,-1 0-16,0 24 0,25 1 15,-25 0-15,25 0 0,-25-25 16,25 49-16,0-24 0,25 0 16,-25 0-16,50-25 15,-1 0-15,-24 0 0,0 0 0,0-25 16,0 25-16,24-50 16,-24 26-16,0-1 0,0 0 15,-25 0-15</inkml:trace>
  <inkml:trace contextRef="#ctx0" brushRef="#br0" timeOffset="32507.5522">20389 5333 0,'0'0'0,"25"-25"0,-25 0 15,0 1-15,0-1 0,25 0 0,-25 0 16,0 50 15,-25 0-31,25 0 16,0 24-16,-25-24 0,25 25 16,0-26-16,0 1 0,0 25 15,0-25-15,0-1 0,0 1 0,0 0 16</inkml:trace>
  <inkml:trace contextRef="#ctx0" brushRef="#br0" timeOffset="33087.2859">20290 5457 0,'0'0'16,"-25"0"0,25-25-16,50 25 15,-25 0 1,24-25-16,-24 25 0,0 0 15,0 0-15,0 0 0,-1 0 16,1-24-16,0 24 16,-25 24-1,0 26-15,0-25 16,-25 0-16,25 24 0,0-24 16,0 0-16,0-75 46,0 25-46,0 1 16,0-26-16,0 25 0,-25-24 16,25-1-16,0 25 0,0 0 0,0 1 15,-24-1-15,24 0 16,24 25 15,1 25-31,0 0 16,25-1-16,-26 1 15,1-25-15,-25 25 0,25-25 16,0 25-16,-25 0 0,25-1 16,-25 1-16,0 0 0,0 25 15,25-26-15,-25 1 16,0 0-16,0 0 16,24-25-16,1 0 15,-25-25-15,25 0 0,0 0 16,-25 1-16,25-1 0,-25 0 15,24-25-15,-24 26 16,0-1-16,0 0 0,0 0 0,0 0 16,0 1-16,0-1 15,25 50 17</inkml:trace>
  <inkml:trace contextRef="#ctx0" brushRef="#br0" timeOffset="33608.4709">21134 5383 0,'0'0'16,"24"0"-16,-24-25 16,25 25-1,-25-25-15,0 0 16,-25 25 0,1 0-16,-1 0 0,0 25 15,0-25-15,0 50 16,1-26-16,24 1 15,0 0 1,24-25-16,1 0 16,25-25-16,-25 25 0,-25-25 15,24 25-15,-24-24 0,25 24 16,-25-25-16,0 50 31,0 24-15,0-24-16,0 0 15,0 0-15,25-25 16,0 0-16,0 0 16,-1 0-16,-24-50 15,25 50-15,0-50 0,-25 26 16,25-1-16,-25 0 0,25-25 16,-25 26-16,24-1 0,-24 0 15,25 0 1,-25 0-16,0 50 31,0 0-31,0 0 16,0 0-16,-25 24 0,25-24 15,0 0-15,0 0 0,0-1 16,0 1-16,0 0 0,0 0 16,25-25-1</inkml:trace>
  <inkml:trace contextRef="#ctx0" brushRef="#br0" timeOffset="33766.0774">21282 5333 0,'25'0'32,"0"0"-17,0 0-15,0 0 16,-1 0-16,26 0 0,-25-25 15,0 25-15</inkml:trace>
  <inkml:trace contextRef="#ctx0" brushRef="#br0" timeOffset="34453.1619">21654 5482 0,'0'0'0,"-24"0"16,24-25-1,0 0-15,24 25 16,-24-25-16,25 1 0,25-1 16,-50 0-16,0 0 15,25 25-15,-25-25 0,-25 25 16,0 0 0,0 25-16,25 0 15,-25-25-15,25 25 0,-24 0 16,24 24-16,0-24 15,49-25-15,-49 25 16,25-25-16,25 0 0,-25 0 16,-1 0-16,1-25 0,0 25 15,0-25-15,0 0 0,-1 25 16,1-24-16,0 24 0,0-25 16,24 25-16,-49-25 0,25 25 0,0-25 15,-50 25 16,0 0-15,1 0-16,-1 25 16,0-25-16,25 25 0,-50 0 0,26-1 15,24 1-15,-25-25 0,25 25 16,0 0-16,0 0 0,25-1 16,-1-24-16,1 0 15,25 0-15,-25-24 0,-1 24 16,1-25-16,0 0 0,0-25 15,0 26-15,-1-1 0,-24 0 0,25 0 16,-25 0-16,25-24 0,-25 24 16,0 0-16,0 0 0,0 1 15,0-1-15,0 50 32,0-1-17,0 1-15,-25 0 0,25 0 16,-25 24-16,25-24 0,0 0 15,0 25-15,0-26 0,0 26 16,0-25-16,0 0 0,25-1 16,-25 1-16,25 0 0,0-25 15,0 0 1</inkml:trace>
  <inkml:trace contextRef="#ctx0" brushRef="#br0" timeOffset="103723.9754">5184 8037 0,'-25'0'32,"25"-25"-32,-24 25 93,24 25-77,0 0-16,0-1 0,0 1 16,0 0-16,0 0 15,0 0-15,0-1 0,0 1 16,0 0-16,0 0 0,0 0 16,0-1-16,0 1 0,24 0 15,-24 25-15,25-26 16,-25 1-16,25-25 15,0 0-15,0-25 16,-25 1 0,24-1-16,-24 0 0,0 0 15,25 0-15,-25 1 0,25-26 16,-25 0-16,25 26 0,-25-1 0,0 0 16,25 0-16,-25 0 0,0 75 46,24-25-46,-24 24 16,0-24-16,25 0 0,-25 25 16,25-26-16,-25 1 0,50 0 15,-50 0-15,24 0 0,1-25 16,0 0-16,0 0 0,0 0 16,-25-25-16,0 0 0,24 25 15,-24-74-15,0 49 0,0 0 16,0-25-16,0 26 0,0-26 15,-24 0-15,24 26 16,-25-1-16,25 0 16,0 0-16,-25 25 0,25 25 15,0 0 1,25-25-16,-25 25 16,25-25-16</inkml:trace>
  <inkml:trace contextRef="#ctx0" brushRef="#br0" timeOffset="105010.3421">5928 8136 0,'0'0'0,"0"-25"15,-24 25 17,24 25-17,-25 25-15,25-26 16,0 1-16,0 0 15,0 0-15,0 0 16,25-25 0,-1 24-1,-24-48-15,25 24 0,0-50 16,-25 25-16,25 0 16,-25 1-1,0-1-15,-25 0 0,0 25 16,0 0-16,25 25 31,0 0-31,50-25 31,-25 0-31,0 0 16,-1-25 0,1 25-16,0 0 0,0-25 0,0 25 15,-1 0-15,-24 25 16,25-25-1,-25 25-15,0-1 0,0 1 16,0 0-16,0 0 16,25 0-16,-25-1 0,25-24 31,-25-24-31,0-1 16,0 0-16,25 0 15,-25-24-15,0 24 16,24 0-16,-24 0 0,25 0 15,-25 1 1,25 24-16,0 0 0,0 0 16,-1 0-1,1 0 1,0 0 0,-25 24-1,0 1 1,0 0-16,0 0 15,0 24 1,0-24-16,0 0 16,25-25-16,0-25 31,-25 0-31,24 1 16,-24-1-16,25 0 0,-25 0 15,25 25-15,-25-49 0,25 49 0,-25-25 16,0 50 15,0-1-31,0 1 16,0 0-16,25-25 0,-25 25 15,24 0-15,1-25 16,0 0-16,0 0 16,0-25-1,-25 0-15,24 25 16,-24-25-1,0 50 1,25 0 0,0-25 15,0 0-31,0 0 0,0 0 16,-1 0-16,-24-25 0,25 25 15,-25-25-15,0 0 16,0 1-16,0-1 15,0 0 1,-25 25 0,1 0-1,24 25 1,0 0-16,0-1 16,0 1-1,24-25-15,-24 25 16,25 0-16,-25 0 15,25-25-15,-25 24 0,0 1 16,-25 0 0,0-25-1,1 0-15,-1 0 16,0 0-16,0-25 16,25 0-1,0 1-15,25 24 16</inkml:trace>
  <inkml:trace contextRef="#ctx0" brushRef="#br0" timeOffset="105733.0997">7466 8210 0,'0'0'0,"0"-24"15,25 24 1,0 0 0,0 0-16,-1 0 15,1 0-15,25 0 0,-25 0 16,-1 0-16,26-25 0,-25 25 15,49 0-15,-49 0 0,0 0 16,0 0-16,-1 0 0,1 0 16,-25-25 15,-25 25-31,-24-25 16</inkml:trace>
  <inkml:trace contextRef="#ctx0" brushRef="#br0" timeOffset="105960.3717">7764 8037 0,'0'-25'15,"25"25"-15,-1 0 16,1 0-16,25 0 16,-25 0-16,-1 0 15,1 25-15,0-25 0,0 0 16,-25 25-16,25-1 0,-25 1 15,0 0-15,-25 0 0,25 0 16,-25-1-16,0 1 0,0 0 16,1 0-16,-1 0 0,0-1 15,0-24 1</inkml:trace>
  <inkml:trace contextRef="#ctx0" brushRef="#br0" timeOffset="106593.7229">8830 7937 0,'0'0'0,"25"0"0,-25-24 0,0-1 15,-25 25 1,1 0-1,-1 0-15,0 0 16,0 0-16,0 25 0,1-25 16,-1 24-16,0-24 0,25 25 15,-25-25-15,25 25 0,0 0 16,25-25-16,-25 25 0,50-25 16,-26 25-16,1-25 15,0 24-15,0-24 0,0 0 16,-1 25-16,-24 0 15,0 0-15,0 0 16,-24-1-16,-26 1 0,25-25 0,25 25 16,-25-25-16,1 25 0,-1-25 15,25-25 1,25-25-16</inkml:trace>
  <inkml:trace contextRef="#ctx0" brushRef="#br0" timeOffset="106793.4751">8979 7739 0,'0'0'0,"25"-25"0,-25 0 16,0 1-16,25 24 0,-25 24 31,0 1-31,0 0 0,25 0 16,-25 0-16,0 49 0,0-49 15,0 0-15,0 24 0,0-24 16,0 0-16,0 49 0,0-49 15,0 0-15,0 0 16,0 0-16</inkml:trace>
  <inkml:trace contextRef="#ctx0" brushRef="#br0" timeOffset="107474.0648">8930 8012 0,'0'0'0,"0"-25"16,24 25-16,1 0 15,25 0-15,-25 0 16,24-25-16,-24 25 0,0 0 16,25 0-16,-1-25 0,-24 25 15,0 0-15,0-24 0,-1 24 16,1-25-16,-50 25 31,1 25-15,-1-25-16,25 24 0,-25 1 15,0 0-15,25 0 0,-25 0 16,25 0-16,0-1 16,25-24-16,0 0 15,0 0-15,0-24 16,-1 24-16,-24-25 0,25 0 16,0 0-16,-25 0 15,0 50 1,0 0-1,-25 0-15,25 0 16,0-1 0,25-24-16,0 0 15,0-24-15,-1-1 16,-24 0-16,25 0 16,0 0-16,-25 0 15,25 1-15,-25 48 31,25-24-15,-25 25-16,0 25 16,0-25-1,24-25 1,1-25 0,0 0-16,0 0 15,-25 0-15,25 25 16,-25-24-16,0 48 31,0 1-31,0 0 16,0 0-16,0 0 0,24-25 15,1 0-15,0 0 16,0 0-16,0 0 16,-25-25-16</inkml:trace>
  <inkml:trace contextRef="#ctx0" brushRef="#br0" timeOffset="107871.1221">9897 7987 0,'25'0'0,"-50"0"0,50-25 16,0 25-16,-25-25 0,24 25 15,-24-24-15,25 24 16,0-25 0,-25 0-1,-25 25 1,0 0 0,1 25-16,-1-25 0,0 25 15,0-1-15,0 26 16,25-25-16,-24 0 15,24 0-15,24-1 16,26-24-16,-25 0 16,24-24-16,-24-1 15,0 0-15,0 0 0,0 0 16,0-24-16,-1-1 0,-24 25 16,25-24-16,-25 24 0,0 0 15,0-49-15,0 49 16,0 0-16,0 50 15,0 24 1,0-24-16,-25 25 0,25-25 16,0 24-16,0-24 0,0 0 15,0 0-15,0 24 0,0 1 16,25-25-16,-25 0 16,50-25-16,-25 0 15,-1 0-15</inkml:trace>
  <inkml:trace contextRef="#ctx0" brushRef="#br0" timeOffset="108237.5343">10492 7888 0,'0'-25'15,"-24"25"-15,24-25 16,0 0-16,-25 25 31,0 0-15,0 25-16,0 0 0,25 0 15,-24 0-15,24-1 0,-25 1 16,25 0-16,0 25 16,25-50-16,24 0 15,1-25 1,-25 25-16,-25-25 0,24 25 0,-24-25 16,25 0-16,-25 1 0,0-1 15,0 0-15,-25 25 16,1 0-16,24 25 15,0 0 1,0-1-16,0 1 16,24-25-1,1 25-15,0-25 16,0-25-16,0 0 16,-1 1-16,-24-1 0,25 0 15</inkml:trace>
  <inkml:trace contextRef="#ctx0" brushRef="#br0" timeOffset="108421.3388">10790 7590 0,'25'-25'0,"-25"50"31,-25 0-15,25 0-16,0 0 0,-25-1 16,25 1-16,0 0 0,0 49 15,0-49-15,0 0 0,0 0 16,0 0-16,0 24 0,25-24 15,25-50 1</inkml:trace>
  <inkml:trace contextRef="#ctx0" brushRef="#br0" timeOffset="109146.8039">10964 7764 0,'0'0'0,"-25"0"15,0 25 1,25-1-16,0 1 0,-25-25 15,25 25-15,0 25 0,0-26 16,25 1 0,25-25-16,-26 0 15,1 0-15,-25-25 16,0 1-16,25 24 0,-25-25 0,0 0 16,0 0-16,0 0 0,0 1 15,-25-1-15,0 25 16,1 0-16,-1 0 15,25 25-15,0-1 16,0 1-16,25-25 16,-1 0-1,26 0-15,-25-25 0,0 25 16,-1 0-16,1-24 0,0 24 16,0 0-16,0 0 15,-25-25-15,0 50 16,0-1-16,0 1 15,0 25-15,0-25 16,-25-25 0,25 24-16,25-24 15,0 0 1,-1-24-16,-24-1 0,0 0 16,25 25-16,-25-25 15,25 0-15,-25 1 16,0 73-1,0-24 1,0 0-16,0 0 16,0-1-16,25-24 0,-25 25 15,49 0-15,-24-25 16,0 0-16,0 0 0,0 0 16,24-25-16,-24 25 0,0-25 15,0 1-15,-25-1 0,24-25 16,-24 25-16,0 1 0,0-1 15,0 0-15,-24 0 16,-1 25-16,0 0 16,0 25-16,25 25 15,0-26-15,-25 1 0,25 0 16,0 25-16,0-26 0,25 1 16,0 0-16,25 0 15,-26-25-15,-24 25 0,25-25 16,0 0-16,0 0 0,24-25 15</inkml:trace>
  <inkml:trace contextRef="#ctx0" brushRef="#br0" timeOffset="111541.1278">12452 7739 0,'0'0'16,"-25"0"0,25 50-1,0-26-15,0 26 16,0 0-16,0-26 0,0 26 16,0 0-16,0-25 0,0 74 15,0-74-15,0-1 0,0 26 16,0-25-16,0 0 0,0-50 31,-25 0-31,25-25 16,0 26-16,-24-26 0,24 0 0,0-24 15,0 24-15,0 1 0,0-1 16,0 25-16,0 0 0,24-24 16,26 24-1,-50 0-15,50 25 0,-26 0 16,-24 25-16,25-25 15,0 25-15,-25 0 0,0-1 0,0 1 16,0 0-16,-25 0 16,25 0-16,-25-1 15,1-24 1,24-24 0,24-26-16,-24 25 15,25 0-15,0 1 0,0 24 16,-25-25-16,49 0 0,-49 0 15,25 25-15,0 0 16,-25-25-16,25 25 16,0 0-16,-1 25 15,-24 0-15,25-25 16,-25 25-16,0 0 0,0-1 16,0 1 15,25-50-16,0 1-15,0-1 16,-25 0-16,24 25 0,-24-25 16,25 0-16,0 25 0,-25-24 15,0 48 17,0 1-32,0 0 15,0 0-15,-25 0 16,25 24-16,0-24 15,25-25-15,0 0 16,24 0-16,-24-25 16,0 0-16,-25-24 15,0 24-15,0 0 0,0 0 16,0 1-16,-25-1 16,25 0-16,0 0 15,-25 25-15,1 0 0,24 25 16,0 0-1,49-25 1,-49 25-16,25-25 0,25 0 16,-26 24-16,26-24 15,-25 0-15,0 0 0,24 0 16,-24 0-16,0-24 16,-25-1-16,25 0 15,0 25-15,-25-25 16,-25 25-1,-25 0 1,1 0-16,49 25 16,-25-25-16,25 25 0,0 0 15,0-1 1,25 1-16,-25 0 16,0 0-16,24-25 0,-24 25 15,25-1-15,-25 26 16,0-25-16,0 0 0,0 24 0,0-24 15,0 25-15,0-1 0,-25 1 16,25-25-16,-49 0 0,49-1 16,-25 1-16,25-50 31,0-24-31,0 24 0,25 0 0,-25 0 16,25-24-16,-1-1 0,-24 0 15,25 26-15,0-26 16,0 25-16,0-24 0,24-1 15,-24 25-15,0 0 0,0 1 16,-1-1-16,1 25 0,-25-25 16,0 75-1,0-26 1,-25 1 0,25 0-16,0 0 0,0 0 15,0-1-15,0 1 16,25-50-1,0-24 1,-25 24-16,0 0 16,25-24-16,-25 24 0,0 0 15,0 0-15,25 0 16,-1 25 0,26 0-1,-25 25-15,0-25 16,-1 0-16,26 0 0,-25 0 15,24 0-15,-24 25 0,0-25 16,0 0-16,24 0 0,-24 0 16,0-25-16,-25 0 15,-25 25 1,25-24-16,-25 24 16,-24 0-16,24 0 15,0 24-15,0 1 16,1 0-16,24 0 0,0 0 15,-25 24-15,25-24 16,49-25 0,-24 0-16,0 0 15,0 0-15,0 0 0,-1-25 16,-24 0-16,25 1 0,-25-1 16,25 25-1,-25 25 16,0-1-15,25-24 0,0 0-1,-1 0-15,1-24 0,0-1 16,-25 0 0,25 25-16,-25 25 31,-25 0-16,25-1 1,25-24 0,0 0-16,-1 0 15,1-24 1,0 24-16,-25-25 16,25 25-16,0 0 15,-25 25 16,0-1-31,25-24 16,-1 25 0,1-25-16,0 0 0,25 0 15,-1 0-15,-24-25 0,0 25 16,0 0-16,-1-24 16,1 24-16,0 0 15,0 0 16,0 0 1,-1 0-32,1 0 15,0 0-15,0 0 0,0 0 0,-25-25 16,49 25-16,-24 0 0,0 0 16</inkml:trace>
  <inkml:trace contextRef="#ctx0" brushRef="#br0" timeOffset="137661.9785">7590 9203 0,'-25'0'16,"25"-25"-1,-24 25 17,48 0 14,26 0-46,-25 0 0,24 0 16,-24 0-16,25 0 0,24 0 16,-24 0-16,-1-25 0,1 25 15,0-25-15,24 25 0,-49 0 16,0-25-16,0 25 0,-1 0 16,1 0-16,-50 0 31,1 0-16</inkml:trace>
  <inkml:trace contextRef="#ctx0" brushRef="#br0" timeOffset="137869.105">8037 8954 0,'-25'0'0,"50"0"31,24 0-31,-24 0 15,0 0-15,25 25 0,-26 0 16,1-25-16,0 25 0,0-25 0,-25 50 16,0-26-16,0 1 15,0 0-15,0 0 0,-75 24 16,51-24-16,-1-25 0,0 25 16,0 0-16,0-25 15</inkml:trace>
  <inkml:trace contextRef="#ctx0" brushRef="#br0" timeOffset="139058.9672">9054 9004 0,'0'0'15,"-25"0"1,25 25 0,0 0-16,0 0 15,0-1-15,0 1 0,0 0 16,0 0-16,0 0 0,0-1 16,0 1-16,0-74 31,-25 24-16,25 0-15,0 0 0,0 0 16,0-24-16,0 24 0,0 0 16,0 0-16,0 0 15,25 25-15,0 0 16,0 0-16,-1 0 16,1 0-16,0 0 0,0 0 15,0 0-15,-1 25 16,1-25-16,0 0 15,0 0-15,0 0 16,-25-25 0,0 50 15,0 0-31,0 0 16,0 0-1,0 0-15,0-1 0,24-24 16,1 0-1,0 0-15,0 0 16,0 0-16,-1-49 0,-24 24 16,25 25-16,-25-25 0,25 0 15,-25 0-15,0 1 16,0 48 0,0 1-1,0 0-15,0 25 16,0-25-16,25-25 15,-25 24-15,25-24 16,-1 0 0,1-24-16,0-1 0,-25 0 15,25 0-15,-25 0 16,25 0-16,-25 1 0,24 24 16,-24-25-1,0 50 1,0 24-16,-24 1 15,24-25-15,0 0 16,0-1-16,0 1 0,24-25 16,1-25 15,0 1-31,0-1 0,-25 0 0,25 0 16,-25 0-16,24 0 0,-24 1 15,0 48 16,0 26-15,0-25-16,0 0 16,25-25-16,0 0 15,0 0 1,-25-25 0,25 25-16,-25-25 0,24 25 15,-24-25-15,0 75 16,0-25-1,0 0 1,25-25-16,25 24 16,-25-24-16</inkml:trace>
  <inkml:trace contextRef="#ctx0" brushRef="#br0" timeOffset="139509.1293">10790 8682 0,'0'0'0,"0"49"31,0-24-15,0 0-16,0 0 15,0-1-15,0 26 0,0 0 0,0-26 16,0 26-16,0-25 0,0 0 16,0 0-16,0-1 15,-25-24 1</inkml:trace>
  <inkml:trace contextRef="#ctx0" brushRef="#br0" timeOffset="140076.1305">10641 8930 0,'0'-25'16,"-25"25"-16,25-25 15,25 25 1,0 0 0,0 0-16,24 0 0,-24 0 15,0 0-15,49-25 0,-49 25 16,25-25-16,-25 1 0,-1 24 15,1-50-15,0 25 0,-25 0 16,0 1-16,-25 24 31,25 24-31,0 26 16,-25-25-16,25 0 16,0-1-16,0 1 0,0 25 15,0-25-15,0-1 0,0 1 0,25 0 16,0-25-1,0 0-15,0 0 16,-1-25-16,-24 0 0,25 25 16,-25-24-16,0-1 0,25 25 15,-25-25-15,0 50 32,0 0-17,0-1-15,0 1 16,25 0-16,0-25 15,0 25-15,-1-25 16,1 0-16,0-25 0,0 0 16,0-24-16,-1 49 15,-24-25-15,25 0 0,-25 0 0,0 0 16,0 1 0,-49 24-16,24 0 0,25 24 15,-50-24-15,50 25 0,-25 0 16,25 0-16,0 0 0,0-1 15,0 1-15,0 0 16,25-25-16,25 25 0,-25-25 16,-1 0-16,26 0 0,-25 0 15,74-25-15</inkml:trace>
  <inkml:trace contextRef="#ctx0" brushRef="#br0" timeOffset="142225.4441">12105 8806 0,'0'49'16,"0"-24"-16,0 0 0,-25 24 15,25-24-15,0 0 16,0 25-16,0-1 0,-25 1 15,25-25-15,0 0 0,0-1 0,0 1 16,0 0-16,-25-25 16,25-50-1,0 26-15,0-1 0,0 0 16,-25-25-16,25-24 0,0 49 16,0-25-16,25 26 0,-25-1 0,50 0 15,-25-25-15,-1 26 16,1-1-16,0 25 15,0 0-15,0 0 0,-25 25 16,25-25-16,-25 24 0,0 1 16,0 0-16,0 0 0,0 0 0,-25-1 15,0 26-15,25-25 16,0-50 15,0 0-31,25 0 16,0-24-16,-1 24 0,1 0 15,0 0-15,-25 1 0,25 24 16,24-50-16,-24 50 0,-25-25 16,25 25-16,-25 25 15,0 0 1,0 24 0,0-24-16,0 0 15,25-25-15,0 0 16,-1-25-1,1 0-15,0 25 0,0-24 16,0 24-16,-25-25 16,24 0-16,-24 50 15,-24-25 1,24 25-16,0 24 16,0-24-1,0 0-15,24-25 16,-24 25-16,50-25 0,-25 0 15,0 0-15,-1-25 16,-24 0-16,0 0 0,0 0 16,0 1-16,-24-1 15,-1 0-15,0 25 16,0 0-16,0 0 16,25 25-1,50 0 1,-25-25-1,0 0-15,49 0 0,-49 0 16,0 0-16,24 0 0,-24 0 0,25-25 16,-26 25-16,1 0 0,0 0 15,-25-25-15,25 25 0,-25-25 16,0 0-16,-25 25 16,0 0-1,0 0-15,1 0 16,24 25-16,-50 0 0,25 0 15,25 0-15,0 24 16,0-24-16,0 0 0,0 0 16,0-1-16,25 26 15,25-25-15,-50 0 0,0 0 16,0-1-16,24 26 0,-24-25 16,0 0-16,0-1 15,-24 1-15,-1 0 0,25 0 16,-25-25-1,25-25-15,0 0 16,0 0-16,0 1 0,0-1 16,25-50-16,-25 51 0,25-1 0,-25 0 15,24-25-15,1 1 0,-25 24 16,25 0-16,0 0 0,-25 0 16,25 1-16,-25-1 15,24 25-15,-24-25 0,25 25 0,0 0 16,-25 25-1,25 0-15,-25 24 16,0-24 0,0 0-16,0 0 0,0-1 15,-25-24-15,25 25 0,0-50 47,25 1-47,-25-1 0,0 0 16,0 0-16,25 0 0,-25 1 15,0-1-15,0 0 0,25 25 32,-1 0-17,26 0 1,-25 0-16,0 0 0,-1 25 16,26-25-16,0 0 0,-26 0 15,1 0-15,0 0 0,-25-25 0,25 25 16,-25-25-16,25 25 0,-25-25 31,-25 25-31,0 0 16,-25 0-1,50 25-15,-24-25 0,24 25 16,-25 0-16,0 0 0,25-1 16,0 1-16,-25-25 0,25 25 15,0 0-15,0 0 16,25-25-16,0 0 15,24 0-15,-49-25 0,25 25 16,0-25-16,-25 0 0,25 25 0,0-49 16,-25 24-16,0 50 47,0-1-47,0 1 15,0 0-15,49-25 16,-24-25 15,25 0-31,-26 1 16,1-1-16,-25 0 15,25 25-15,-25 25 16,0 0 0,0 24-1,0-24-15,0 0 31,25-25-31,0 0 16,-25-25-16,24 25 0,1-50 16,0 50-16,-25-24 0,25-1 15,-25 50 17,0-1-17,0 1-15,25-25 31,24 0-15,-49-25-16,25 25 16,0-24-16,0 24 0,-25-25 15,24 25-15,-24-25 0,25 25 32</inkml:trace>
  <inkml:trace contextRef="#ctx0" brushRef="#br0" timeOffset="142374.1014">14287 8830 0,'0'0'0,"25"50"0,-25-25 16,0 0 0,0-1-16,0 1 15,0 0-15,-25 25 16,1-50-16,24 25 0,-25-1 16,25 1-16,-25 0 0,0-25 15</inkml:trace>
  <inkml:trace contextRef="#ctx0" brushRef="#br0" timeOffset="143750.3132">14808 8558 0,'0'-25'16,"0"50"15,0-1-31,-24 1 16,24 0-16,0 0 0,0 0 0,0-1 15,0 1-15,0 0 0,0 0 16,0 0-16,24-25 0,-24 24 15,25-24-15,-25-24 16,25 24-16,0-75 16,-25 50-16,25 1 0,-25-1 15,24 0-15,1-25 0,0 26 16,-25 48 0,0 1-1,25 0-15,-25 0 0,0 24 16,25-24-16,-1 0 15,1 0-15,0-25 16,0 0-16,0 0 0,-25-50 16,24 1-16,-24-1 15,0 25-15,0 0 0,0 1 16,-24-26-16,-1 25 0,25 0 16,-25 1-16,0 24 15,0 0-15,25 24 16,25 1-16,25-25 15,-25 25 1,-1-25-16,1 0 0,25 0 0,-25 0 16,-1 0-16,1 0 15,0 0-15,-25-25 0,25 25 16,-25 25 15,-25 0-15,25 24-16,0-24 0,0 0 15,0 0-15,25-25 16,0 25-16,0-25 0,-25 24 0,24-24 16,1 0-16,0-49 0,0 49 15,-25-25-15,0 0 0,25 0 16,-25 1-16,0-1 0,-25 0 16,25 0-16,-50 25 0,25-25 15,1 25-15,-1 0 0,0 0 16,0 0-16,25 25 0,0 0 15,25 0 1,0-25-16,24 0 16,-24 0-16,0 0 0,0 0 15,0 0-15,-1-25 0,26 25 0,-25 0 16,0 0 0,-25 50-1,0-1 1,0-24-16,0 0 15,0 0 1,0-50 0,24 0-16,1 0 15,-25 0-15,25 1 0,-25-1 16,25 0-16,-25 0 16,25 25-16,-25-25 0,24 25 15</inkml:trace>
  <inkml:trace contextRef="#ctx0" brushRef="#br0" timeOffset="144313.026">15900 8458 0,'25'0'15,"-25"25"1,24-25 0,-24 25-16,0 0 15,0 0-15,25-1 0,-25 1 16,0 0-1,0-50 1,0 0 0,25 1-16,-25-1 15,25 0-15,0 0 16,-25 0-16,0 1 16,24 24-16,-24 24 15,0 1 1,0 0-1,0 25-15,0-26 16,25-24 0,-25-24-1,25-1-15,0 25 16,-25-25-16,25 25 0,-25-25 16,24 25-16,-24 25 31,0 0-16,0 0-15,0-1 16,0 1-16,0 0 0,25-25 31,0 0-15,0-25-16,24 0 16,-24 1-16,0 24 0,-25-25 0,25 25 15,0-25-15,-25 50 31,0 0-15</inkml:trace>
  <inkml:trace contextRef="#ctx0" brushRef="#br0" timeOffset="144978.8795">17190 8434 0,'0'-25'16,"0"50"0,0-1-1,0 1 1,0 0 0,24-25-1,1 0-15,-25-25 16,25 25-16,-25-25 0,25 1 15,0 24-15,-25-25 0,24 25 0,-24-25 16,25 25-16,-25 25 31,0 0-31,0-1 16,0 1-16,0 0 0,0 0 16,0 0-16,25-1 15,0-24-15,0 0 16,-1 0-16,1-24 15,0 24-15,0-25 0,0 0 16,-25 0-16,25 25 0,-25-25 16,24 25-16,1 0 78,-25-24-47,-25 24-15,25-25-1,-24 25-15,-1 0 0,25-25 16,-25 0-16,25 0 16</inkml:trace>
  <inkml:trace contextRef="#ctx0" brushRef="#br0" timeOffset="145121.1362">17462 8235 0,'0'0'0,"-24"0"15,-1 0-15,0 0 16,0 0-16,25 25 16,25-25-1,0 0 1,0 0-16,24 0 0,-24 0 16,25-25-16,-25 25 15</inkml:trace>
  <inkml:trace contextRef="#ctx0" brushRef="#br0" timeOffset="145344.8412">17760 8136 0,'0'25'31,"0"0"-15,0-1-16,0 1 16,25-25-16,-25 50 0,0-25 15,0 24-15,0-24 16,0 0-16,0 24 0,0-24 0,0 0 15,0 0-15,0 0 16,-25-25-16,25 24 16,0-48-1,25-26-15,-25 25 0,25 0 0,-25 1 16,25-1-16</inkml:trace>
  <inkml:trace contextRef="#ctx0" brushRef="#br0" timeOffset="145550.525">18008 8062 0,'0'0'0,"25"-25"0,-25 0 0,0 50 32,0 24-17,0-24-15,0 0 0,0 0 16,0 49-16,-25-49 0,25 0 0,0 24 16,0-24-16,0 50 0,0-51 15,0 1-15,0 0 0,-25 0 16,25 0-16,0-50 31,0 0-31,25 0 0</inkml:trace>
  <inkml:trace contextRef="#ctx0" brushRef="#br0" timeOffset="146144.5764">18306 8062 0,'0'0'15,"25"0"-15,-1 24 32,-24 1-32,25 0 15,-25 0-15,0 0 0,0 24 16,0 1-16,0-1 0,0-24 16,-25 25-16,25-25 15,-24 24-15,24-24 0,0 0 0,0 0 16,0-50 15,24 0-31,1-25 0,0 26 0,-25-1 16,25 0-16,0 0 0,-25 0 15,49 1-15,-24 24 16,0 0 0,-25 24-16,0 1 15,0 0-15,0 25 16,0-26-16,-25 1 0,0 0 15,0 0-15,25 0 16,25-25 15,-25-25-31,50 25 0,-50-25 0,50 0 16,-26 0-16,1 25 16,-25-24-16,25-1 0,0 25 0,0-50 15,-1 25-15,-24 1 16,0-1-1,-24 0-15,-1 25 16,0 0-16,0 25 16,0 24-16,1-24 15,24 0-15,0 0 16,0 0-16,0-1 16,24 1-16,26-25 0,-25 0 0,0 0 15,-1 0-15,26 0 0,-25 0 16,0-25-16,-1 25 0</inkml:trace>
  <inkml:trace contextRef="#ctx0" brushRef="#br0" timeOffset="147037.5612">19496 8210 0,'0'0'0,"25"0"16,-25-24-16,0-1 15,-25 25 17,1 25-32,-1-1 15,0 26-15,0-25 16,0-25-16,25 25 0,-24-1 15,24 1-15,24-25 16,1 0 0,25 0-16,-25 0 0,-1-25 15,1 1-15,0-1 0,0 0 16,0 0-16,0 25 16,-25-25-16,-50 50 15,50 0 1,0 0-16,-25 0 0,25-1 15,0 1-15,25 0 16,25-25-16,-26 0 16,26 0-16,-25-25 0,0 25 0,-1-49 15,1 24-15,0 0 16,-25 0-16,25 0 16,-50 25-1,0 0 1,25 25-16,-25-25 0,25 25 0,-24-25 15,24 25-15,0 0 16,0-1-16,0 1 16,24-25-16,1 0 15,0 0-15,0 0 0,0-25 16,24 1-16,-24-1 16,0 0-16,-25 0 0,25 0 15,-1 1-15,-24-26 0,25 25 16,0 0-16,-25 1 0,25-51 15,0 50-15,-25 0 0,24 1 16,-24-1-16,0 0 0,0 50 16,-24-25-1,24 74-15,0-49 0,-25 25 16,25-25-16,-25 24 0,25-24 16,0 74-16,0-74 0,0 0 15,-25 24-15,25-24 0,0 25 16,0-25-16,-25-25 31</inkml:trace>
  <inkml:trace contextRef="#ctx0" brushRef="#br0" timeOffset="147619.1073">19893 8260 0,'0'0'0,"25"0"31,0 0-31,0-25 16,0 25-16,-1 0 0,26 0 15,-25-25-15,0 25 0,-1 0 16,1-24-16,0 24 0,0 0 16,-25 24-1,0 1-15,0 0 16,0 0-16,0 0 0,0-1 16,-25 1-16,25 0 0,0 0 15,0 0-15,0-50 31,0 0-31,0-25 16,0 26-16,0-26 0,0 25 16,0 0-16,0-49 15,0 49-15,0 0 0,0 1 0,-25-1 16,25 0-16,0 0 16,0 50 15,0 0-31,25 24 15,0-24 1,0 0-16,-1 0 0,1 24 16,0-24-16,-25 0 15,0 0-15,0 0 16,0-1 0,0-48 15,0-1-31,25 0 0,0 0 15,-25 0 1,49-24-16,-24 24 16,-25 0-16,25 0 15,-25 1-15,25 48 16,-25 1 0,24-25-16,-24 25 0,25 0 15</inkml:trace>
  <inkml:trace contextRef="#ctx0" brushRef="#br0" timeOffset="148098.6372">20588 8210 0,'25'25'15,"-75"-74"-15,75 73 0,24-24 16,-49-24 0,0-1-16,25 0 15,-50 25 17,1 25-17,24 0-15,-25-1 0,0-24 0,0 25 16,0 25-16,25-25 15,25-1 1,0-24-16,0 0 16,0-24-16,-1 24 0,1-25 15,0 0-15,-25 0 0,25 25 16,-25-25-16,0 50 31,-25 0-31,25 0 16,0 0-16,0-1 15,25 1-15,25-25 16,-26 0-16,1 0 0,-25-49 16,50 24-16,-25 0 0,-25 0 15,24 0-15,-24 1 0,25-51 16,-25 50-16,0 1 0,0-1 16,25 0-16,-25 0 0,0 0 15,0 50 1,0 25-16,0-25 0,0-1 15,0 1-15,0 0 16,0 0-16,0 49 0,0-49 16,0 0-16,0 0 0,0-1 0,0 1 15,0 0-15</inkml:trace>
  <inkml:trace contextRef="#ctx0" brushRef="#br0" timeOffset="148245.2962">20886 8186 0,'0'0'0,"-25"-25"16,0 25 0,50 0-1,24 0 1,-24 0-16,0 0 16,0 0-16,0-25 0,24 25 0,1 0 15</inkml:trace>
  <inkml:trace contextRef="#ctx0" brushRef="#br0" timeOffset="148857.3959">21183 8334 0,'0'0'0,"25"-24"16,-25-1-1,25 0 1,-25 0-16,25 0 0,-1 1 0,-24-1 15,0 0 1,-24 25-16,-1 0 16,0 25-1,0 0-15,25-1 0,-25 1 16,25 25-16,25-50 16,-25 25-16,50-25 0,-50 24 0,25-24 15,49 0-15,-49 0 16,24 0-16,-24 0 0,25 0 15,-25 0-15,49 0 0,-49-24 16,0 24-16,-25-25 0,24 25 16,-24-25-16,25 0 0,-25 0 15,-25 1 1,1 24 0,-1 0-16,0 0 0,0 0 15,0 0-15,25 24 0,-24 1 16,-1 25-16,25-25 15,0-1-15,0 1 16,49-25-16,-24 0 16,0 0-16,0-25 15,24 1-15,-24-1 0,0 0 16,0 0-16,-25 0 0,25 1 0,0-26 16,-25 25-16,0 0 0,0 1 15,24 24-15,-24-25 0,0 50 31,-24-25-31,24 74 0,-25-49 16,25 0-16,0-1 0,-25 1 16,25 25-16,0-25 0,0-1 15,0 1-15,0 0 16,25-25 0,0 0-16</inkml:trace>
  <inkml:trace contextRef="#ctx0" brushRef="#br0" timeOffset="232839.2366">5407 10616 0,'0'0'0,"-24"0"15,48 0 48,1 0-48,0 0-15,0 0 0,0 0 16,-1-24 0,1 24-16,25 0 0,-25 0 0,-1 0 15,1-25-15,0 25 0,0 0 16,0 0-16,-50 0 62,0 25-62</inkml:trace>
  <inkml:trace contextRef="#ctx0" brushRef="#br0" timeOffset="233126.2599">5655 10616 0,'-24'25'16,"24"0"31,0 0-47,0 0 15,0-1-15,0 1 0,0 25 16,0-25-16,0-1 0,0 26 16,0-25-16,0 0 0,0 49 15,0-49-15,0 24 0,0-24 16,0 0-16,0 0 0,0 0 0,0 0 15,0-50 17,0 0-17,24 0-15,-24 0 0,0 0 16,25 1-16,-25-1 0,25-25 16,0 25-16,-25 1 0</inkml:trace>
  <inkml:trace contextRef="#ctx0" brushRef="#br0" timeOffset="233958.6719">5755 10914 0,'0'0'0,"49"-25"0,-24 25 15,-25-25-15,25 25 0,0 0 16,-25 25-16,0 25 16,0-25-16,0-1 15,0 1-15,0 0 16,0 25-16,0-26 16,0 1-16,0 0 0,0 0 15,0-50 16,0 0-31,0 0 0,0 1 16,0-1-16,25-25 16,-1 50-16,-24-25 0,0 1 15,25-1-15,0 0 0,0 0 16,0 25-16,-1 0 16,1-25-16,0 25 15,0 0 1,0 0-16,-25 25 15,0 0 1,0 0 0,0 0-16,-25-25 0,25 49 15,-25-49-15,25 25 0,0 0 16,0 0-16,0-1 16,0 1-16,25-25 0,0 0 15,-1 0-15,1 0 16,-25-25-16,25 25 15,-25-24-15,25-1 0,-25 0 16,0 0-16,0 0 16,0 1-16,-25 24 0,25-25 15,-25 25-15,0 0 16,25 25-16,-24-25 0,24 24 16,-25-24-16,25 25 15,0 0-15,25-25 16,24 0-16,-24 0 0,0-25 15,0 25-15,-25-25 16,49 1-16,-24-1 0,0 0 16,0 0-1,-25 0 1,24 25 0,-24 25-16,0 0 15,0 0-15,0 24 16,0-24-16,0 0 0,0 0 15,0 0-15,0 74 0,0-74 16,0 24-16,0 1 0,0 0 0,0-1 16,0 50-16,0-49 15,-24 0-15,24-1 0,0 1 16,-25 24-16,25-24 0,0-25 16,0-1-16,-25 1 0,25 0 15,-25 0-15,25 0 0,-25-25 16,1-25-16,-1-25 15,25 25-15,-25 1 0,25-26 16,-25 25-16,25-74 0,0 49 16,0 1-16,0-1 0,0 1 15</inkml:trace>
  <inkml:trace contextRef="#ctx0" brushRef="#br0" timeOffset="234099.6773">6424 10790 0,'0'0'0,"25"0"32,0 0-17,0 0 1</inkml:trace>
  <inkml:trace contextRef="#ctx0" brushRef="#br0" timeOffset="234776.5229">6896 10889 0,'-25'0'16,"0"0"0,0 0-1,0 0 1,1 0-16,-1 25 15,25 0-15,-25 0 0,25-1 16,-25-24-16,25 50 0,-25-25 0,25 0 16,0-1-16,25-24 31,0 0-31,25-24 16,-26-1-16,1-25 15,-25 25 1,0 50 15,0 0-15,0 0-16,0 0 15,0-1-15,25-24 16,0 0-16,0 0 16,0-24-1,-25-1-15,24 25 0,-24-25 16,25 0-16,-25 0 15,0 1 1,0 48 0,0 1-1,0 0-15,0 0 16,0 0-16,25-25 47,0-25-47,0 25 0,-25-25 0,24 25 15,1-25 1,0 25-16,-25 25 31,0 0-15,25 0-16,-25-1 16,25-24-16,-1 0 15,1 0-15,0 0 16,0 0-16,0-24 0</inkml:trace>
  <inkml:trace contextRef="#ctx0" brushRef="#br0" timeOffset="235178.4937">7665 10939 0,'0'0'0,"-25"0"31,25 25-15,25-25-1,24 0 1,1 0-16,-25 0 0,-1 0 16,1 0-16,0-25 0,25 25 0,-26 0 15,1 0-15,0 0 16,0 0-1,-25-25-15</inkml:trace>
  <inkml:trace contextRef="#ctx0" brushRef="#br0" timeOffset="235426.6327">7863 10790 0,'25'0'31,"0"0"-31,-1 0 16,1 0-16,25 25 0,-25 0 15,0-25-15,-1 24 16,-24 1-16,0 0 16,0 0-16,-24-25 15,-1 49-15,0-24 16,0-25-16,0 25 0,25 0 15,-25-25-15,1 0 16</inkml:trace>
  <inkml:trace contextRef="#ctx0" brushRef="#br0" timeOffset="236756.9631">8136 10988 0,'0'-24'0,"0"48"31,25 1-15,-25 0-16,0 0 0,0 0 16,0 24-16,0 1 0,0 0 15,0-26-15,0 1 0,0 25 0,0-25 16,0-1-16,0 1 0,0 0 15,25-25 1,-1 0-16,-24-25 16,25 25-16,-25-25 0,25-24 15,-25 24-15,25 25 0,-25-25 16,25 0-16,-1 1 0,1 24 31,-25 24-31,25-24 16,-25 25-16,0 0 0,25 25 15,-25-26-15,0 1 16,25-25 0,-1-25-1,1 1-15,0-1 16,-25 0-16,25 25 16,0-25-16,-1 25 31,-24 25-16,0 0 1,0 0-16,25-25 16,-25 24-16,0 1 15,25-25-15,-25-49 16,0 24-16,0 0 16,0 0-16,-25 25 15,25-25-15,-25 1 0,1-26 0,24 25 16,-25 0-16,0 0 15,25 1 1,25 24 15,0 0-15,24 0-16,-24 0 0,0 0 16,0 0-16,-1 0 0,26 0 15</inkml:trace>
  <inkml:trace contextRef="#ctx0" brushRef="#br0" timeOffset="237162.8494">8930 11088 0,'24'0'16,"1"0"-16,-25-25 16,0 0-1,-25 25 1,1 0 0,-1 25-16,0 0 15,0-1 1,0 1-16,25 0 15,-24 0-15,24 0 0,0 0 16,0-1-16,24-24 16,26 0-16,-25 0 15,0 0-15,-1 0 16,1-74-16,0 74 0,-25-25 16,25-25-16,-25 26 0,0-1 15,25-25-15,-25 25 0,25 1 0,-25-1 16,0 0-16,0 0 0,0 0 15,0 50 17,0 0-32,0 0 0,-25 0 15,0 24-15,25-24 0,0 0 16,0 0-16,0-1 16,0 1-16,0 25 0,0-25 0,25 0 15,0-1-15,-1-24 16,1 0-16,0 0 0,0 0 15</inkml:trace>
  <inkml:trace contextRef="#ctx0" brushRef="#br0" timeOffset="238079.8481">9451 11162 0,'24'-25'0,"-24"0"15,0 1 1,0-1-16,0 0 15,0 0-15,-24 0 16,-1 25 0,0 0-16,0 25 15,25 0-15,-25-25 16,25 25-16,-24 0 16,-1 24-16,25-24 15,0 0-15,0 0 16,25-25-16,-1 25 0,1-25 15,0 0-15,0-50 16,0 50-16,-25-25 0,24 0 16,1-24-16,0 24 0,0-50 15,-25 51-15,25-1 0,-25-25 16,0 25-16,24 1 0,-24-1 16,0 0-16,-24 50 15,24 0 1,0-1-16,-25 26 15,0-25-15,25 24 16,0-24-16,0 0 0,0 0 0,0 24 16,0-24-16,25 0 0,-25 0 15,25 0-15,-1-25 16,1 0-16,0 0 0,0-25 16,24 0-16,-49 0 15,25 25-15,0-25 0,-25 1 16,25-26-16,-25 25 0,0 0 15,0 1-15,0-1 16,-25 25 0,0 0-1,0 0-15,1 25 16,24-1-16,0 1 0,-25 0 0,25 0 16,0 0-16,0-1 15,25 1-15,-1-25 16,1 0-16,0 0 15,0-25-15,0 25 0,-1-24 16,1-1-16,0 0 16,0 0-16,0 25 0,-25-25 15,24 25-15,1 0 0,-25 25 32,0 0-17,0 0-15,0 0 0,0-1 16,0 1-16,25-50 47,0 1-47,0-26 15,0 50-15,-1-25 0,-24 0 16,25 25-16,-25-24 0,25 24 16,-25 24-1,0 1-15,0 0 0,0 0 16,0 0-16,0-1 15,0 1-15,50-25 16,-1 0 0,-24-25-16,0 25 0,24-24 15</inkml:trace>
  <inkml:trace contextRef="#ctx0" brushRef="#br0" timeOffset="238464.4119">10864 10840 0,'-24'0'0,"24"24"16,-25 26-1,25-25-15,0 0 16,0-1-16,0 1 15,0 0-15,25 0 16,-25-50 0,0 0-1,-25-24-15</inkml:trace>
  <inkml:trace contextRef="#ctx0" brushRef="#br0" timeOffset="238809.2099">10765 10815 0,'0'0'0,"0"-25"0,0 0 16,25 25-1,0 0 1,0 0-16,-1 25 16,1-25-16,25 25 15,-25-25-15,-1 0 16,-24 25-16,25-1 16,-25 1-16,0 0 15,0 25-15,0-26 16,0 1-16,25 0 15,-25 0-15,25-25 16,0 0-16,-1 0 0,1-50 16,0 25-16,0 1 0,-25-1 15,25 25-15,-25-25 0,25 25 16,-25-25-16,24 50 16,-24 0-1,0 0-15,25-25 16,-25 24-16,0 1 0,25 0 15,0 0-15,24-25 16,-24-25-16</inkml:trace>
  <inkml:trace contextRef="#ctx0" brushRef="#br0" timeOffset="239195.2779">11981 10567 0,'0'0'0,"0"25"31,0-1-15,0 26-16,0-25 0,0 0 15,0-1-15,0 26 0,0 0 16,0-26-16,0 1 15,0 0-15,0 0 0,0 0 16,0-1-16</inkml:trace>
  <inkml:trace contextRef="#ctx0" brushRef="#br0" timeOffset="239879.6014">12055 10964 0,'25'0'0,"0"0"15,-1 0 1,-24-25-16,25 25 0,0-25 0,0 25 15,25-50-15,-26 26 16,1-1-16,-25 0 0,25 0 16,-25 0-16,0 1 15,-25 24 1,0 0-16,1 0 16,24 24-16,-25 1 0,0-25 15,25 50-15,0-25 16,0-1-16,25 1 15,0-25-15,-1 0 16,26 0-16,-25 0 0,0 0 16,24-25-16,-24 25 0,0-24 15,0-26-15,-1 25 0,1 25 0,-25-25 16,0 1-16,25-1 16,-25 0-16,0 0 0,-25 25 15,0 0-15,1 0 16,-1 25-16,0 0 0,0-25 15,25 49-15,-25-49 16,25 25-16,0 0 16,0 0-16,25-25 0,25 25 15,-25-25 1,24 24-16,-49 1 0,25 0 0,-25 0 16,0 0-16,0 24 0,0 1 15,0-25-15,-25-1 16,25 1-16,-25 25 0,1-50 15,24 25-15,-25-25 0,25 25 16,0-75 0,0 25-16,25 0 15,-1-49-15,-24 24 0,25 25 16,0-24-16,0 24 0,0-49 16,-1 49-16,1 0 0,0 0 15,-25 0-15,25 1 0,0-1 16,-25 50-1,24 24-15,-24-24 16,0 0-16,0 0 16,0-1-16,0 1 0,0 0 31,0-50-31,0 0 16,-24-24-1,-1 24-15</inkml:trace>
  <inkml:trace contextRef="#ctx0" brushRef="#br0" timeOffset="240170.1136">12675 10492 0,'0'0'16,"-25"0"-16,50 0 47,25 0-47,-25 0 15,-1 0-15,1-24 0,0 24 16,25-25-16,-26 0 0,1 25 0,-25-25 15,25 25-15,0 0 16,-25 25 15,0 0-31,0 0 0,0-1 0,0 1 16,0 50-16,0-51 16,0 1-16,25 0 0,-25 25 0,0-26 15,0 26-15,0-25 0,0 0 16,0-1-16,0 1 15,-50-25-15</inkml:trace>
  <inkml:trace contextRef="#ctx0" brushRef="#br0" timeOffset="240416.3094">12874 10740 0,'0'0'0,"0"-24"16,24 24-1,1 0-15,0 0 16,0 0-16,0 0 0,-1-25 15,1 25-15,0 0 0,0 0 16,0 0-16,-1 0 0,1 0 16,0 25-1,-25-1-15,0 1 0,0 0 16,0 25 0,0-26-16,-25-24 0,25 25 15,0-50 1,-25 1-1,1-51-15</inkml:trace>
  <inkml:trace contextRef="#ctx0" brushRef="#br0" timeOffset="241355.8354">13072 10567 0,'0'0'0,"0"-25"15,0 0-15,25 25 32,0 0-17,-25 25-15,24-25 0,1 25 0,0-25 16,25 25-16,-25-25 15,-1 0-15,1 24 0,0-24 16,0 25-16,-25 0 16,25-25-16,-25 25 0,0 0 15,0-1-15,0 1 0,0 0 16,0 0-16,0 0 16,0-1-16,24-24 15,-24-24 1,25 24-16,0-25 15,0 0-15,0-25 16,-1 26-16,1-1 0,-25 0 16,25 25-16,0 0 15,-25 25 1,0 0 0,0-1-16,0 1 0,0 0 15,0 0-15,0 0 0,25-25 16,-25 24-16,24-24 15,1 0-15,0 0 0,0 0 16,24-24-16,-24-1 16,0 25-16,0 0 0,0-25 15,-1 25-15,1 0 47,0 0-31,0 0-1,0 0-15,-1-25 16,-24 0-16,25 1 0,0-1 16,-25 0-16,0 0 15,-25 25 1,-24 0-16,24 0 16,0 0-16,0 25 15,0 0-15,25 0 16,25-1-1,-25 1-15,25-25 0,0 0 16,0 0 0,-1 0-16,-24 25 31,25 0-15,0-25 15,0 0-31,0-25 0,-1 0 15,1 0-15,0 1 16,-25-1-16,25 0 16,-25 0-16,25 0 0,-1-24 15,1 24-15,-25 0 0,25 0 16,-25 1-16,0-1 0,25 0 0,-25 0 16,0 50-1,0 0 1,0 0-16,0-1 0,0 26 15,0 24-15,0-49 0,0 25 16,0-25-16,0-1 0,0 51 16,0-50-16,0-1 0</inkml:trace>
  <inkml:trace contextRef="#ctx0" brushRef="#br0" timeOffset="241488.3103">14287 10666 0,'-24'0'16,"24"-25"0,24 25-1,1 0-15,0 0 0,0 0 16,0 0-16,0-25 0,24 25 16</inkml:trace>
  <inkml:trace contextRef="#ctx0" brushRef="#br0" timeOffset="241759.7206">14635 10790 0,'-25'0'15,"50"-25"1,-25 0 0,25 1-16,-25-1 0,24 25 15,1-50-15,-25 25 0,25 1 16,-25-1-16,-25 25 15,0 0-15,1 0 16,24 25-16,-50-1 16,25-24-16,25 25 0,-25 0 15,25 0-15,0 0 0,0-1 16,0 1-16,25-25 0,-25 25 0,25-25 16,25 0-16,-26 0 0,1 0 15,0-25-15</inkml:trace>
  <inkml:trace contextRef="#ctx0" brushRef="#br0" timeOffset="242752.4118">15652 10468 0,'0'0'0,"0"-25"0,0 0 16,0 0-1,-25 25-15,-25 0 16,26 25-16,-1-25 16,-25 50-16,50-26 0,-25-24 15,25 25-15,-24 0 0,24 0 0,0 0 16,24-25-16,-24 24 15,25-24-15,25 25 0,-25-25 16,-1 0-16,1 25 0,0-25 16,-25 25-16,-25 0 15,0-1 1,-24-24-16,24 0 16,0 0-1,50 0 1,0-24-16,0-1 0,24 0 15,1 0-15,-25 0 0,-1 1 0,26 24 16,-25-25-16,0 0 0,-1 0 16,1 25-16,-25-25 15,-25 25 1,25 25-16,-24-25 16,24 50-16,0-25 0,0-1 15,0 1-15,0 0 16,24-25-16,-24 25 0,25-25 15,0 0-15,0 0 0,24 0 16,-49-50-16,25 50 0,-25-25 16,0 1-16,0-1 0,0 0 15,-25 0-15,25 0 0,-24 1 0,-1 24 16,25-25-16,-25 25 16,0-25-16,50 25 15,0 0 1,0 0-16,-1 0 0,1 0 0,50 0 15,-51 0-15,1-25 0,0 0 16,0 1-16,0-1 0,-1-25 16,-24 25-16,25 1 0,-25-1 15,0 0-15,0-25 0,0 26 16,-25-1-16,1 0 16,-1 25-16,0 50 15,25-26-15,-25 26 16,25-25-16,0 24 0,0-24 15,0 25-15,0-1 0,0 26 16,25-26-16,-25 1 0,0 0 16,25-26-16,-25 51 0,0-50 15,0-1-15,0 1 0,0 0 16,0-75 15</inkml:trace>
  <inkml:trace contextRef="#ctx0" brushRef="#br0" timeOffset="243043.8714">16049 10567 0,'0'0'0,"0"-25"0,0 0 16,-25 25-16,25-25 16,25 25-1,-1 0-15,26-24 0,-25 24 16,0-25-16,-1 25 0,26-25 16,-25 0-16,24 0 0,-24 1 15,0-1-15,0 0 0,0-25 16,0 26-16,-25-26 0,24 50 15,-24-25-15,0 0 0,0 1 16,-24 48 0,24 26-1,0-25-15,0 0 16,0 24-16,-25 1 0,25 24 16,0-24-16,0-1 0,0-24 15,0 25-15,0-25 0,0 49 16,0-49-16,0 0 0</inkml:trace>
  <inkml:trace contextRef="#ctx0" brushRef="#br0" timeOffset="244399.6628">16297 10468 0,'0'0'16,"0"-25"-16,24 25 15,1 0 1,25-25-16,-25 25 15,0 0-15,-1 0 0,1 0 16,0 0-16,25 0 0,-26 0 16,1 0-1,-25 50-15,0-26 16,0 1 0,-25 0-16,25 0 0,0 0 15,0-1-15,0 1 16,0-50-1,25 25 1,0-24-16,-25-1 0,25 0 16,0 0-16,-25 0 0,24 1 15,-24-1-15,25 25 16,-25 49 0,0-24-1,0 0 1,0 0-16,0 0 15,0-1-15,25-24 16,0 0 0,-25-24-16,25 24 0,-25-25 15,24-25-15,-24 25 16,0-24-16,-24-1 16,24 25-16,-25 1 0,0-1 15,25 50 16,25-1-31,24-24 16,-49 25-16,25 0 0,25-25 16,-25 25-16,24-25 0,-24 25 15,0-25-15,0 0 0,-1 24 16,1-24-16,0 0 0,-25-24 31,0-1-31,-25 0 16,-24 25-1,24 0-15,0 25 0,0 0 16,0-1-16,1 1 16,24 0-16,0 0 15,0 0-15,24-25 16,1 0-16,25 0 16,-25 0-16,-1-25 15,1 0-15,0 0 16,-25 0-16,0 1 15,-25 24-15,0 0 16,1 0-16,24 24 16,0 1-16,0 0 15,24-25 1,1 0-16,-25 25 0,25-25 0,0 0 16,0 0-16,-25-25 15,24 25-15,1 0 16,-25-25-16,0 50 31,0 0-31,0 0 0,0-1 16,0 1-16,0 0 15,25-25 17,0-25-32,0 0 15,-25 1-15,24-26 16,-24 25-16,25 25 0,-25-25 15,0 1-15,25-1 0,-25 0 16,25 25 0,-25 25-1,25 0 1,-25-1-16,0 1 16,24-25-16,-24 25 15,25 0-15,0-25 16,-25 25-16,25-25 0,0 0 15,0 0 1,-1-25 15,-24 0-15,0 0-16,0 0 16,0 1-16,0-1 0,0 0 15,-24 50 1,24 0-1,-25 24-15,25-24 16,0 0-16,0 0 16,0-1-16,0 1 0,25-25 15,-25 25-15,24-25 0,26 0 0,0 0 16,-26 0-16,26-25 0,0 25 16,-26-25-16,26 1 0,49-1 15,-74 0-15,25 0 16,-26 0-16</inkml:trace>
  <inkml:trace contextRef="#ctx0" brushRef="#br0" timeOffset="255356.6275">7789 12551 0,'-25'0'31,"50"0"0,-1 0-15,1 0-1,0 0 1,0 0-16,0 0 16,-1 0-16,1 0 0,0 0 15,25 0-15,-25 0 0,-1 0 16,1 0-16,25 0 0,-25-25 0,-1 25 15,1-24-15,0 24 16,-25-25 0,-25 25-1,0-25-15,1 25 16,-1 0-16</inkml:trace>
  <inkml:trace contextRef="#ctx0" brushRef="#br0" timeOffset="255570.9132">8086 12353 0,'25'0'16,"0"25"-16,0-1 15,0-24-15,-1 25 0,1-25 16,-25 25-16,25-25 0,0 25 16,-25 0-16,0-1 15,0 26-15,-25-25 16,0-25-16,0 25 0,1-1 15,-1-24-15,0 25 16,0-25-16,0 0 16</inkml:trace>
  <inkml:trace contextRef="#ctx0" brushRef="#br0" timeOffset="260125.1866">8979 12427 0,'0'-25'0,"0"1"16,0-1-1,-25 25 17,1 0-17,24 25-15,-25-25 16,0 24-16,25 1 0,-25 0 16,0 0-1,25 0-15,0-1 0,0 1 16,0 0-16,25 0 0,-25 0 15,25-1-15,0 1 16,0-25-16,-1 0 0,1 0 16,0-25-16,0 1 15,0-26-15,0 50 0,-1-25 16,1-24-16,-25 24 0,25 25 0,0-50 16,-25 25-16,25 1 0,-25-1 15,24 25-15,-24-25 0,25 0 16,-25 50-1,0 0 1,0 0-16,-25-1 0,25 1 16,0 0-16,0 0 0,0 0 15,0-1-15,0 1 0,25-25 16,0 0 15,-25-25-31,0 1 0,0-1 16,0-25-16,25 25 15,-25 1-15,0-1 16,0 0-16,0 0 16,25 25-1,-1 0-15,1 0 16,-25 25-16,25-25 0,0 0 16,-25 25-16,25-25 0,-25 25 15,24-25-15,1 24 16,0-24-1,-25 25-15,25-25 16,-25 25-16,25-25 16,-1 0 15,-24-25-31,0 0 16,25 25-16,-25-24 0,0-1 15,0 0 1,0 0-1,-25 25-15,1 0 16,-1 0-16,0 25 16,25 0-16,-25 0 0,25-1 15,-25-24-15,25 25 0,0 0 0,0 0 16,25 0-16,25-25 16,-25 0-16,-1 0 15,1 0-15,0 0 0,0-25 16,24 0-16,-24 25 0,0-25 15,0 0-15,0 1 0,-1 24 0,26-50 16,-25 50-16,-25-25 16,25 0-16,-25 1 15,-25 24 1,0 24 0,0-24-16,25 25 0,-25-25 0,1 25 15,-1-25-15,0 25 0,25 0 16,0-1-16,25-24 15,-25 25 1,25-25-16,-1 0 16,26-25-16,-25 1 15,0 24-15,-1-25 16,-24 50 15,0-1-31,0 1 16,0 0-16,0 0 15,25-25-15,-25 25 16,25-25-16,0-25 0,0 25 16,0-25-16,-25 0 0,24 0 15,1-24-15,-25-1 0,0 25 16,25 1-16,-25-26 0,25 25 16,0-25-16,-25 26 0,0-1 15,24-25 1,-24 75-1,0 0-15,0 24 16,-24-24-16,24 25 0,0-25 16,-25 0-16,25 49 0,0-49 0,0 0 15,0 24-15,0-24 0,0 0 16,0 0-16</inkml:trace>
  <inkml:trace contextRef="#ctx0" brushRef="#br0" timeOffset="260274.4795">10096 12353 0,'-25'0'15,"50"0"1,24 0 0,1 0-16,-25 0 0,24-25 15,-24 25-15,25-25 0,-26 25 16</inkml:trace>
  <inkml:trace contextRef="#ctx0" brushRef="#br0" timeOffset="260537.428">10443 12427 0,'-25'0'16,"50"-49"-1,-25 24 1,25 25-16,-25-25 0,24 0 0,-24 0 15,25 1-15,-25-1 16,-25 25 0,1 0-16,-1 25 0,0-1 15,0 1-15,0 0 16,25 0-16,-24 0 16,24-1-16,24 1 0,-24 0 15,50-25-15,-25 0 16,0 0-16,24 0 0,1 0 15,-25-25-15</inkml:trace>
  <inkml:trace contextRef="#ctx0" brushRef="#br0" timeOffset="261450.5449">11212 12030 0,'0'-25'16,"0"50"-1,0 0 1,-25 0-16,25 0 0,0 24 16,-25 26-16,25-50 0,-25 24 15,25-24-15,-25 25 0,25-26 16,-24 26-16,24-25 0,0 0 15,0-50 1,24 0 0,-24 0-16,25 0 0,0-24 15,0 24-15,0 0 0,0 0 16,-25 1-16,49-1 0,-24 25 16,0 0-16,0 25 15,-25 24 1,0-24-16,0 0 15,-25 0-15,0-1 16,0-24-16,0 25 0,1 0 16,-1-25-16,0 0 15,25-25 1,25 25-16,-25-25 0,49 25 16,-24-24-16,25-1 0,-25 0 15,-1 25-15,1-25 0,25 25 0,-25-25 16,24 1-16,-24-1 0,0 25 15,0-25-15,-1 25 16,-24-25-16,-24 25 31,-1 25-15,0-25-16,0 25 0,0 0 16,1-25-16,24 24 0,-25 1 15,25 0-15,-25 0 16,25 0-1,50-25-15,-26 0 0,1 0 16,-25-25-16,25 25 0,0-25 0,0 0 16,-1 25-16,-24-25 0,25 25 15,-50 0 32,25 25-47,0 0 16,0 0-16,0 0 15,25-25-15,0 0 16,0 0-16,0 0 0,-1 0 16,1-25-16</inkml:trace>
  <inkml:trace contextRef="#ctx0" brushRef="#br0" timeOffset="261707.1611">11981 12080 0,'0'-25'0,"24"25"15,-24-25-15,-24 25 32,24 25-32,-25-25 0,0 25 15,25 0-15,-25-1 0,0 26 16,25-25-16,0 0 16,0 0-16,0-1 0,-24 1 15,24 0-15,0 0 0,0 0 0,0-1 16,0 26-16,0-25 15,24-25 1,1 0 0,-25-25-16,25 25 15</inkml:trace>
  <inkml:trace contextRef="#ctx0" brushRef="#br0" timeOffset="262284.7975">12080 12204 0,'-25'0'47,"0"0"-31,0 0-1,1 25-15,-1-25 0,0 25 16,0-25-16,50 0 109,0 0-93,0 0-16,-25-25 16,24 25-16,1-25 15,-25 0-15,25 25 16,-25-25-16,25 0 16,-50 25-1,-25 0 1,50 25-16,-24-25 15,-26 25-15,50 0 0,-25-25 16,25 25-16,-25 0 0,25-1 16,-24-24-16,24 25 0,0 0 15,0 0-15,0 0 16,24-1-16,1-24 16,-25 25-16,50-25 0,-25 0 15,-1 0-15,1 0 16,0-25-16,25 1 0</inkml:trace>
  <inkml:trace contextRef="#ctx0" brushRef="#br0" timeOffset="262506.6654">12303 12005 0,'0'0'0,"-25"0"15,1 0 1,24 25-16,0 0 15,0 0-15,-25 24 0,25-24 16,0 0-16,0 0 0,0 0 16,0 49-16,0-49 0,0 0 0,0 0 15,0-1-15,0 1 16,25-25 0,-25-25-16,24 25 0,1-49 15</inkml:trace>
  <inkml:trace contextRef="#ctx0" brushRef="#br0" timeOffset="262737.0365">12477 12179 0,'0'0'0,"0"-25"16,-25 25-1,0 0-15,0 25 16,1-25-16,-1 25 0,-25-25 16,25 25-16,1 0 15,24-1 1,0 1-16,24-25 15,-24 25-15,25 0 0,0-25 16,0 0-16,0 0 0,-1 25 16,26-25-16,-25 0 0,0 0 15,24 0-15,-24 0 0,0 0 16,49-25-16,-24 25 0</inkml:trace>
  <inkml:trace contextRef="#ctx0" brushRef="#br0" timeOffset="263989.8126">12898 12278 0,'0'-24'0,"25"-1"15,-25 0 1,0 0-16,0 0 0,-25 0 16,1 25-1,-1 0-15,0 0 16,0 0-16,0 25 0,-24 0 16,24 0-16,0 0 15,25 0-15,0 24 16,0-24-1,25 0 1,0-25-16,0 0 0,-1 0 16,1-25-16,25-25 0,-25 26 15,-1-1-15,-24 0 0,25 0 16,25-25-16,-50 26 16,25-1-16,-25 0 0,0 0 0,24 0 15,-24 1-15,0-1 16,-24 50-16,24-1 15,-25 1-15,25 0 16,-25 0-16,25 24 0,-25 1 16,25-25-16,0 0 0,0 0 15,25-1-15,-25 1 0,25-25 16,0 0-16,-1 0 0,1 0 16,25-25-16,-25 25 0,24-24 15,-24 24-15,0-25 0,0 25 16,0-25-16,-1 25 0,-24-25 15,-24 25 1,-1 0-16,0 0 16,0 25-16,0 0 0,0-25 15,25 25-15,-24-1 16,24 1-16,24 0 16,26-25-1,-25 0-15,0 0 0,0-25 16,-1 25-16,-24-25 0,50-24 15,-50 24-15,25 0 16,-25 0-16,0 0 16,-25 1-16,0 24 15,0 0-15,1 0 0,-1 0 16,25 24-16,-25-24 0,25 25 0,-25 0 16,25 0-1,25-25 1,25 25-16,-26-25 15,1 0-15,0 0 0,0 0 16,0 0-16,-1 0 0,-24-25 0,25 25 16,0 0-16,0 25 15,-25 0 1,0-1-16,25-24 16,-25 25-16,0 0 15,24 0-15,1-25 16,0 0-1,0 0 1,-25-25-16,25 0 16,-25 0-16,0 1 0,24 24 15,-24-25-15,25 0 0,-25 0 0,0 0 16,25 0-16,-50 1 16,-24 24-1,24 0-15,-25 0 16,25 24-16,1 1 15,-1-25-15,25 25 0,-25 0 16,25 0-16,25 0 16,0-25-1,-1 0-15,1 0 16,0 0-16,0-25 0,0 25 16,-1-25-16,1 25 0,0-25 0,0 25 15,0 0-15,-1-25 0,1 25 16,0 0-1,0 0-15,0 0 16,-25 25 0,0 0-16,0 0 0,0 0 15,-25-1-15,25 1 16,0 0 0,0 0-16,25-50 31,-1 0-31,1 25 15,0-25-15,0-24 0,0-1 16,-1 0 0,1 26-16,-25-1 0,25 25 15,-25-25-15,0 0 16</inkml:trace>
  <inkml:trace contextRef="#ctx0" brushRef="#br0" timeOffset="265142.0919">15255 11757 0,'0'0'0,"-25"0"0,25-24 47,0-1-32,0 0 1,0 0-16,-25 25 0,0-25 0,1 25 15,-26 0-15,25 0 0,-24 0 16,24 25-16,0-25 0,0 50 16,0-25-16,25 24 15,0 1-15,0-25 0,0-1 16,0 26-16,25 24 0,-25-49 16,0 25-16,0-25 0,0-1 0,0 26 15,0 0-15,0-25 16,-25-1-16,1-24 15,-1 0 1,0-24-16,0 24 0,0-25 0,-24 0 16,24 25-16,0 0 15,0 0-15,75-25 47,-25 25-47,0 0 0,24-25 16,-24 25-16,74-25 0,-74 25 0,25-24 15,-26 24-15,1-25 0,0 25 16,25 0-16,-75 25 31,25-1-31,-25 1 16,25 0-16,0 0 16,25-25-16,0 0 15,-1 0-15,26 0 0,-25 0 16,0 0-16,-1-50 0,1 50 15,-25-25-15,0 1 0,0-1 16,0 0-16,-25 25 0,1-25 16,-26 0-16,25 25 0,0 0 0,1 0 15,-1 0-15,0 0 16,25 25 0,50-25-1,-26 0-15,1 25 0,0-25 0,0 0 16,0 0-16,24 0 0,-24 0 15,0 0-15,0-25 0,0 25 16,-1 0 0,1 0-1,-25 25 1,25-25-16,-25 25 16,25 0-16,-25-1 15,0 1-15,0 0 16,0 0-16,0 0 15,0-50 17,0 0-17,0 0-15,0 0 0,25-24 16,-25 24-16,24 0 0,1 0 16,-25 1-16,25 24 0,0-25 15,-25 0-15,25 25 0</inkml:trace>
  <inkml:trace contextRef="#ctx0" brushRef="#br0" timeOffset="265964.6985">16346 12055 0,'0'-25'31,"0"0"-31,0 1 16,0-1-16,-25 0 16,1 25-1,-1 0-15,0 25 16,-25 0-16,26 24 15,-1-49-15,25 25 0,0 0 16,-25 0-16,25-1 16,25-24-16,49 0 15,-49 0-15,0 0 16,0 0-16,-1-49 0,1 24 16,0 25-16,-25-25 0,0 0 15,0 50 1,-25 25-1,25-25-15,0-1 16,0 1-16,25 0 16,0-25-16,0 0 15,0 0-15,24-25 16,-24 0-16,0 1 0,0-1 16,-1 0-16,-24 0 0,50-24 15,-50-1-15,25 25 0,0 0 16,-1 1-16,-24-1 0,50-25 15,-50 25-15,25 1 0,-25-1 0,25 0 16,-1 0-16,-24 0 0,-24 75 31,-1-25-15,25 0-16,-25 24 0,0-24 16,0 49-16,25-24 0,0 0 0,-24-26 15,24 26-15,-25 0 0,25 24 16,0-49-16,0 0 0,49 0 15,-49-1-15,25-24 16,0 0-16,0-24 0,-25-1 16,25 0-16,-1-50 0,1 26 0,0 24 15</inkml:trace>
  <inkml:trace contextRef="#ctx0" brushRef="#br0" timeOffset="266121.9415">16942 11733 0,'0'-50'0,"-25"298"0,50-446 0,-25 98 15,0 125 16,0 0-31,0 25 0,0-26 0,-25 1 16,25 50 0,0-26-16,-25-24 0,25 25 0,0-26 15,-25 26-15,25 0 0,0-26 16,0 1-16,0 0 0,0 0 16</inkml:trace>
  <inkml:trace contextRef="#ctx0" brushRef="#br0" timeOffset="266786.7161">16570 11981 0,'0'0'0,"-25"0"0,0 0 15,75 0 1,-26 0 0,51 0-1,-50 0-15,24 0 0,26 0 0,-26-25 16,75 0-1,-25 25-15,-74-25 0,0 25 0,0 0 16,0 0-16,-50 0 31,-25 0-15,25 0-16,1 25 16,-1-25-16,0 25 0,25 0 15,-25-1-15,0 1 16,25 0-16,0 0 0,25-25 15,-25 25-15,50-25 16,-25 0-16,-1 0 0,1-25 16,0 25-16,0-25 0,-25 0 0,25 0 15,-1 25-15,-24-24 0,25-1 16,-25 50 15,0-1-31,0 1 16,0 0-16,0 0 15,25-25 1,0 0 0,24 0-16,-24-25 0,0 25 15,0 0-15,0 0 0,-1-25 16,1 0-16,0 1 0,0 24 16,-25-25-16,-25 25 15,0 0 1,-24 25-16,24-25 15,0 24-15,0 1 16,0 0-16,25 0 16,0 0-16,0-1 0,25 1 15,0 0-15,0-25 16,0 0-16,-1 0 0,26 0 16,-25-25-16,0 25 0,0-49 15,-1 24-15,-24 0 0,50-25 16,-50 26-16,0-1 0,25-25 0,-25 25 15</inkml:trace>
  <inkml:trace contextRef="#ctx0" brushRef="#br0" timeOffset="266939.0479">17711 11782 0,'24'-25'16,"-48"50"-16,48-99 16,-24 99-1,-24-1 1,-1 26-16,25-25 0,0 24 16,-25-24-16,25 0 0,-25 49 15,25-49-15,-25 0 0,25 0 16,0 0-16,0-1 0,0 1 15,25-25-15,25 0 16,-25 0-16,24-25 0</inkml:trace>
  <inkml:trace contextRef="#ctx0" brushRef="#br0" timeOffset="267122.2849">17884 11981 0,'0'-25'16,"-49"0"-1,24 25-15,0 0 0,0 0 0,0 0 16,1 0-16,-1 0 0,0 25 0,0-25 15,25 25 1,0-1-16,0 1 16,0 0-16,25-25 15,0 25-15,0-25 0,-1 0 16,1 0-16,0 0 0,0 0 16,0-25-16</inkml:trace>
  <inkml:trace contextRef="#ctx0" brushRef="#br0" timeOffset="267961.7271">18008 12105 0,'25'0'15,"-25"-25"1,25 25-16,0 0 16,-25-25-16,0 0 15,24 0-15,-24 1 0,0-1 16,0 0-16,0 0 15,-24 25-15,-1 0 16,0 25-16,0-25 16,25 25-16,0 24 15,0-24-15,0 0 16,50-25 0,-25 0-16,-1 0 0,26 0 15,0-25-15,-26 0 0,1 25 16,0-24-16,-25-1 0,25 25 15,0-25-15,-1 25 0,-24-25 16,0 50 0,0 0-1,-24 0-15,24-1 0,0 1 16,-25 0-16,25 0 0,-25 0 16,50-25-1,0-25 1,-1 0-16,1 0 15,0 0-15,0 1 0,-25-1 16,25-25-16,-1 25 0,1 25 16,-25-24-16,0-1 0,25 0 15</inkml:trace>
  <inkml:trace contextRef="#ctx0" brushRef="#br0" timeOffset="268618.8209">19075 11633 0,'0'25'0,"0"0"16,-25 0 0,0 24-16,25 1 0,0-25 15,0 0-15,-25 24 0,25-24 16,0 49-16,0-49 0,0 0 15,0 0-15,-24 0 0,24-1 16,-25-24 0,25-24-16,-25-26 15,0 50-15,25-25 0,-25 0 16,1 1-16,-1-1 0,0 25 16,25-25-1,25 25 1,0 0-16,-1 0 0,26 25 15,-25-25-15,0 0 0,49 0 16,-24 0-16,-26 0 0,1 0 16,0 0-16,0 0 0,0 0 15,-1 25-15,-24-1 16,0 1-16,0 0 16,25-25-1,0 0 1,0 0-16,0-25 15,-1 0-15,-24 1 16,0-1-16,0 0 0,0 0 0,-24-24 16,24 24-16,-25 25 0,0-25 15,0 0-15,0 25 16,25 25 0</inkml:trace>
  <inkml:trace contextRef="#ctx0" brushRef="#br0" timeOffset="269260.5661">20042 12005 0,'0'0'0,"25"0"0,0 0 0,0 0 16,-1-49-16,-24 24 16,25 25-16,-25-25 0,0 0 15,-25 1-15,25-1 16,-24 25-16,-1 0 0,0-25 15,-25 25-15,1 0 0,24 0 16,0 0-16,0 25 0,1-25 0,-1 25 16,25-1-16,-25-24 15,25 25-15,25 0 16,24 0-16,-24-25 16,0 0-16,0 25 0,0-1 15,-1-24-15,-24 25 0,25-25 0,-25 25 16,0 0-16,0 24 0,0-24 15,0 0-15,-25 0 0,25 0 16,0 24-16,-24-24 0,24 0 16,0 0-1,-25-25-15,25-25 16,0-25-16,0 26 16,0-1-16,0 0 15,49 25-15,1-50 0,-25 25 16,0 1-16,-1-1 15,26 25-15,0-50 0,-1 50 0,-24-25 16,0 1-16,24-1 0,-24 0 16,25 0-16,-50 0 0,25 1 15,-25-1-15,0 0 16,0 0-16,-25 25 0,0-25 16,0 25-16,-24 0 15,24 50-15,0-25 0,25 0 16,-25-1-16,25 1 0,0 0 15,0 0 1,0 0-16,25 24 0,0-49 0,0 25 16,-1-25-16,1 0 0,25 0 15,-25 0-15,-1-25 0,1 25 16,-25-25-16,25 1 0,0-1 16,-25 0-16,0 0 15</inkml:trace>
  <inkml:trace contextRef="#ctx0" brushRef="#br0" timeOffset="269560.5657">20662 11559 0,'0'0'0,"25"-25"0,0 25 16,-50 25 15,0 25-31,25-26 0,-25 1 16,25 25-16,-24-25 0,24 24 16,0 26-16,-25-51 0,25 26 15,0-25-15,0 0 0,0 24 16,0-24-16,0 0 0,0 0 15,0-50 1</inkml:trace>
  <inkml:trace contextRef="#ctx0" brushRef="#br0" timeOffset="269715.7703">20489 11881 0,'49'0'16,"-24"0"-16,0-24 0,0 24 15,-1-25-15,1 25 0,0 0 16,0-25-16,0 25 16,24 0-16,-24-25 0,0 25 0,0-25 15</inkml:trace>
  <inkml:trace contextRef="#ctx0" brushRef="#br0" timeOffset="270609.2136">9327 13345 0,'-25'-25'0,"50"50"0,-75-50 0,25 25 15,-24-25-15,24 25 16,0-24-16,0 24 16,25-25-16,-25 25 15,1 0 1,24 25-16,-25-25 16,25 24-16,-25 1 0,-25 74 15,50-74 1,0 0-16,0 0 15,25 0-15,25-25 16,-25 0-16,-1 0 0,26-25 16,-25-25-16,0 25 0,-1 1 0,-24-1 15,25 0-15,-25-25 0,0 26 16,0-1-16,-25 25 16,1 0-1,24 25-15,0-1 0,0 1 16,0 25-16,0-25 0,0-1 0,0 1 15,0 0 1,24 0-16,1-25 16,25 0-1,-25-25-15,-1 25 16,1-25-16,25-24 0</inkml:trace>
  <inkml:trace contextRef="#ctx0" brushRef="#br0" timeOffset="270810.8586">9599 13221 0,'0'0'0,"0"-25"0,25 0 15,-25 0 1,-25 25 0,1 25-16,-1-25 15,0 25-15,25 0 0,-25 0 16,0 0-16,25-1 0,0 1 16,0 0-16,0 25 15,0-26-15,25 1 0,0 0 16,0-25-16,0 0 15,-1 0-15,1 0 0,0 0 16,0-25-16</inkml:trace>
  <inkml:trace contextRef="#ctx0" brushRef="#br0" timeOffset="271010.6474">9897 13246 0,'0'-25'0,"0"50"0,25-50 0,-25 0 15,-25 25 16,0 25-31,0 25 16,1-50-16,-1 24 0,25 1 0,-25 0 16,25 25-16,0-26 15,0 1-15,0 0 0,25 0 16,0 0-16,-1-25 16,1 0-16,-25 24 0,25-24 15,25 0-15</inkml:trace>
  <inkml:trace contextRef="#ctx0" brushRef="#br0" timeOffset="271746.4877">10071 13568 0,'25'0'16,"-1"-25"-1,-24 1-15,25 24 16,-25-25-16,25 0 0,-25 0 16,25 0-16,0 1 0,-25-1 15,0 0-15,0 0 16,-25 25-16,0 0 15,0 0 1,25 25-16,0 0 0,0 0 16,0-1-16,0 1 15,25 0-15,0-25 16,0 0-16,24 0 0,-24 0 16,0 0-16,0-25 0,-1 25 0,1-25 15,0 1-15,0-1 0,-25 0 16,25 0-16,-25 0 15,24 1-15,-24-1 0,0 0 16,0 0-16,0 0 16,-24 25-16,-1 0 15,25 25-15,-25 0 16,25 0-16,0 0 16,0-1-16,0 1 0,25 0 0,0 25 15,-1-50-15,1 24 16,0 1-16,0 25 0,0-25 15,-1-1-15,-24 1 0,0 0 16,0 0-16,-24-25 16,24 25-16,-25-25 0,0 0 15,25-25-15,0 0 16,0-25-16,0 26 16,50-1-16,-26 0 15,1 25-15,25-50 0,-25 50 0,-1-24 16,1-1-16,0 25 0,-25-25 15,50 0-15,-50 0 16,24 25-16,1-24 0,-25-1 16,25 25-16,-25-25 0,-25 25 31,0 0-31,1 25 0,-1-25 16,0 25-16,0 24 15,25-24-15,0 0 0,0 0 16,25-1-16,0 1 15,0-25-15,-1 25 0,1-25 16,25 25-16,-25-25 16,-25 25-16,-25-1 15,0-24-15,0 25 16,0-25-16,1 25 0,-1-25 16,0 0-16,0 0 0</inkml:trace>
  <inkml:trace contextRef="#ctx0" brushRef="#br0" timeOffset="272024.76">11807 12948 0,'-25'0'16,"25"25"0,-25 24-16,25-24 15,0 25-15,0-25 16,0-1-16,0 1 0,0 0 16,0 25-16,0-25 0,0-1 0,0 1 15,0 0-15</inkml:trace>
  <inkml:trace contextRef="#ctx0" brushRef="#br0" timeOffset="272350.6838">11534 13246 0,'0'0'0,"0"-25"16,0 0-16,25 25 16,0 0-16,0 0 15,-1 0-15,51-25 0,-26 25 16,-24 0-16,25 0 0,-25 0 15,24-25-15,-24 25 0,0 0 0,-25 25 32,0 25-32,0-25 15,0 24 1,0-24-16,25-25 0,-1 0 16,1 0-16,0 0 15,0 0-15,-25-49 0,25 49 16,-25-50-16,0 25 15,0 0-15,-50 25 0,50-25 16,-50 1-16,26 24 0,-1 0 16,0 0-16,0 0 0,50 0 15</inkml:trace>
  <inkml:trace contextRef="#ctx0" brushRef="#br0" timeOffset="272846.8427">12601 13122 0,'0'-25'16,"0"50"15,0-1-16,0 1-15,0 0 0,-25-25 16,25 25-16,0 25 0,-25-26 16,25 1-16,25 0 15,25-25 1,-26 0-16,1-25 16,0-24-16,0 24 0,0 0 15,-25 0-15,24 25 0,1-50 16,0 26-16,-25-1 0,25 25 0,-25-25 15,0 50 1,0 24 0,-25 1-16,25-25 15,0 25-15,0-1 0,-25-24 0,25 25 16,-25 49-16,25-50 0,-24 1 16,24-25-16,-25 24 0,0 26 15,0-50-15,0-1 0,25 1 16,-24 0-16,-1-25 0,-25 0 15,25 0-15,1 0 0,24-25 16,-25 25-16,0-49 0,25 24 0,0 0 16,0-25-16,0 26 0,25-1 15,24-25-15,-24 1 0</inkml:trace>
  <inkml:trace contextRef="#ctx0" brushRef="#br0" timeOffset="273566.872">12948 13271 0,'0'0'0,"25"0"0,-25-25 0,25 25 15,-25-25-15,24 25 16,-24 25 15,0 0-31,0-1 16,0 1 0,25-25-16,25 0 15,-25 0 1,-25-25-16,49 1 15,-49-1-15,25 0 16,-25 0-16,0 0 16,-25 25-16,-24 0 15,24 0-15,0 0 16,25 25 15,25-25-31,0 0 16,-1 0-16,1 0 0,0 0 15,0-25 1,0 25-16,0 0 16,-1-25-16,1 25 15,0 0 1,0 0-16,0 0 16,-25 25-16,0 0 15,0 0 1,-25 0-1,25 0 1,25-50 0,-1 0-1,1 0-15,0 25 16,-25-25-16,25 0 16,0 1-1,-1 24 1,-24-25-16,25 25 15,-25 25 1,0-1 0,0 1-16,0 0 0,0 0 15,0 0-15,0 0 16,-25-25-16,50-25 16,-25 0-1,25 25-15,-25-25 0,25 0 16,-25 0-16,25 1 15,-1-1-15,-24 0 0,25 25 16,-25-25-16</inkml:trace>
  <inkml:trace contextRef="#ctx0" brushRef="#br0" timeOffset="275052.7425">14511 13047 0,'0'0'0,"0"-25"15,0 1-15,-25 24 16,0 0-16,-24 0 15,24 0 1,0 24-16,0 1 0,0-25 16,25 25-16,-25 0 0,1 24 15,24-24-15,0 0 16,0 0-16,24-25 0,26 0 16,-25 25-16,0-25 0,0 0 15,-1 0-15,1-50 0,50 25 16,-51 25-16,1-25 0,0 1 15,0-1-15,0 0 0,-1 0 16,-24 0 0,25 25-16,-25 25 31,-25-25-31,1 50 16,24-25-16,0-1 15,0 1-15,24-25 16,26 0-1,-25 0-15,0 0 0,-25-25 16,24 25-16,-24-24 0,25-1 16,-25 0-16,0 0 0,-49 0 15,24 25 1,0 0-16,0 0 16,0 0-16,25 25 15,25-25 1,0 0-16,0 0 0,0 0 0,24 0 15,-24-25-15,25 25 0,-26 0 16,-24-24-16,25 24 0,0 0 16,-25-25-16,0 50 31,0-1-15,0 1-16,0 0 15,0 0 1,25-25 15,0-25-31,-1 25 16,-24-25-16,25 25 15,-25-25-15,0 50 47,0 0-31,0 0-16,25-25 15,0 0 1,0 0-16,-1 0 16,1 0-16,0-25 15,0 25-15,0-25 0,-1 25 16,26-25-16,-50 1 0,25 24 16,0-25-16,0 0 15,-1 0-15,-24 0 16,0 50 15,0 0-31,0 0 16,0 0-16,-24-1 0,24 26 15,-25-25-15,25 49 0,-25-49 16,25 25-16,0-25 0,-25 24 16,25-24-16,0 74 0,-25-74 15,25 25-15,0-26 0,0 1 0,0 25 16,0-25-16,-25-25 0,25 24 15,0-48 1,25-26-16,-25 25 16,0-24-16,25 24 0,-25-50 15,0 26-15,0-1 0,0 1 16,25-1-16,-25-25 0,25 26 0,-25 24 16,0-25-16,0 26 15,25-1-15,-1 0 0,-24 0 16,25 25-16,0 0 15,0 0-15,0 0 0,-25 25 16,24-25-16,-24 25 0,0 0 16,0-1-16,0 1 0,-24 0 15,24 0-15,-50 0 16,25-1-16,0-24 0,25 25 16,-24-25-16,48 0 31,1-25-31,0 1 15,0 24-15,0-25 0,-1 25 16</inkml:trace>
  <inkml:trace contextRef="#ctx0" brushRef="#br0" timeOffset="275535.0936">15776 12973 0,'25'-25'32,"-50"50"-32,50-25 15,-50 0-15,0 49 16,0-24-16,25 0 15,0 0-15,0 0 16,25-25 0,0 0-16,0-25 0,-1 0 15,1 0 1,0 0-16,-25 1 0,0-1 16,25 25-16,-25-25 15,0 50 1,0 0-16,25-1 15,-25 1-15,0 0 16,24 0-16,-24 0 16,25-25-1,0 0-15,0-25 0,0 0 16,24-25-16,-49 26 16,25-1-16,-25 0 15,25 0-15,0 0 0,-1-24 16,-24 24-16,0 0 0,25 0 0,-25 1 15,0 48 17,-25 26-32,25-25 0,0 0 15,0-1-15,-24 26 0,24 0 16,0-26-16,-25 1 0,25 0 16,0 0-16,0 0 0,0 24 15,0-24 1,25-25-16</inkml:trace>
  <inkml:trace contextRef="#ctx0" brushRef="#br0" timeOffset="275691.1429">16073 13047 0,'0'0'0,"0"-25"16,0 1 0,25 24-1,0 0-15,0-25 16,0 25-16,-1 0 0,1 0 15,0 0-15,0-25 0,24 25 0,-24 0 16,0 0-16</inkml:trace>
  <inkml:trace contextRef="#ctx0" brushRef="#br0" timeOffset="276131.0435">16421 13146 0,'0'0'0,"0"25"0,-25-25 0,25-25 31,0 1-31,50-1 16,-50 0-16,0-25 16,24 26-16,1-1 0,-25 0 15,-25 25 1,1 25 0,-1 0-16,25-1 15,0 1 1,0 0-16,25-25 15,-1 0-15,1 0 16,0 0-16,0 0 0,0-25 16,-1 25-16,1 0 0,0-25 15,0 25-15,0-24 16,-25 48 15,0 1-31,0 0 16,24-25 15,1-25-31,0 0 16,0 1-16,0 24 0,-1-25 15,1 0-15,25 0 0,-25 0 16,-25 1 0</inkml:trace>
  <inkml:trace contextRef="#ctx0" brushRef="#br0" timeOffset="276652.1027">17066 12923 0,'0'25'16,"0"0"-1,0 0 1,-25-25 0,25 24-1,25-24 48,-1-24-63,-24-1 15,25 25-15,0-25 16,-25 0-16,-25 25 31,0 0-15,1 25-16,24 0 16,0 0 15,0-1-31,24-24 15,1 75-15,-25-50 16,0-1-16,25 26 16,-25-25-1,0 0-15,-25 0 16,0-25 0,1 0-16,-1-25 15,0 0-15,0 0 0</inkml:trace>
</inkml:ink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6.jpg>
</file>

<file path=ppt/media/image2.jp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6172AC-0962-E94D-8B90-71BC385F476C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2930D-9975-124A-91C5-154A26DEA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8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3411" y="483852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13411" y="2081984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813580" y="4079868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813580" y="4445593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282372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_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3059676"/>
            <a:ext cx="12192000" cy="2909888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758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965065" y="0"/>
            <a:ext cx="4226935" cy="6867236"/>
          </a:xfrm>
          <a:custGeom>
            <a:avLst/>
            <a:gdLst>
              <a:gd name="connsiteX0" fmla="*/ 0 w 3700462"/>
              <a:gd name="connsiteY0" fmla="*/ 0 h 6858000"/>
              <a:gd name="connsiteX1" fmla="*/ 3700462 w 3700462"/>
              <a:gd name="connsiteY1" fmla="*/ 0 h 6858000"/>
              <a:gd name="connsiteX2" fmla="*/ 3700462 w 3700462"/>
              <a:gd name="connsiteY2" fmla="*/ 6858000 h 6858000"/>
              <a:gd name="connsiteX3" fmla="*/ 0 w 3700462"/>
              <a:gd name="connsiteY3" fmla="*/ 6858000 h 6858000"/>
              <a:gd name="connsiteX4" fmla="*/ 0 w 3700462"/>
              <a:gd name="connsiteY4" fmla="*/ 0 h 6858000"/>
              <a:gd name="connsiteX0" fmla="*/ 526473 w 4226935"/>
              <a:gd name="connsiteY0" fmla="*/ 0 h 6867236"/>
              <a:gd name="connsiteX1" fmla="*/ 4226935 w 4226935"/>
              <a:gd name="connsiteY1" fmla="*/ 0 h 6867236"/>
              <a:gd name="connsiteX2" fmla="*/ 4226935 w 4226935"/>
              <a:gd name="connsiteY2" fmla="*/ 6858000 h 6867236"/>
              <a:gd name="connsiteX3" fmla="*/ 0 w 4226935"/>
              <a:gd name="connsiteY3" fmla="*/ 6867236 h 6867236"/>
              <a:gd name="connsiteX4" fmla="*/ 526473 w 4226935"/>
              <a:gd name="connsiteY4" fmla="*/ 0 h 6867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6935" h="6867236">
                <a:moveTo>
                  <a:pt x="526473" y="0"/>
                </a:moveTo>
                <a:lnTo>
                  <a:pt x="4226935" y="0"/>
                </a:lnTo>
                <a:lnTo>
                  <a:pt x="4226935" y="6858000"/>
                </a:lnTo>
                <a:lnTo>
                  <a:pt x="0" y="6867236"/>
                </a:lnTo>
                <a:lnTo>
                  <a:pt x="526473" y="0"/>
                </a:lnTo>
                <a:close/>
              </a:path>
            </a:pathLst>
          </a:custGeom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75248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6EFFF9-D3F5-414E-BE10-6E03372762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340" y="4032207"/>
            <a:ext cx="5798306" cy="2949138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0E1BEF7-67B1-694A-990B-9EDD7D9476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779" y="565999"/>
            <a:ext cx="10515600" cy="101747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AREA / SLIDE HEADING (UPPER CASE)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6FF399C-2333-EE4F-8363-3287611FD44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4126" y="4412356"/>
            <a:ext cx="3167063" cy="17637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HIGHLIGHT TEXT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10166CE-6069-3746-87B4-979FC7402A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1840" y="1885686"/>
            <a:ext cx="10514979" cy="1098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Body copy no smaller than 24pt.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8666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64632" y="1781021"/>
            <a:ext cx="10515600" cy="7103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 b="0" i="0">
                <a:solidFill>
                  <a:schemeClr val="tx1">
                    <a:lumMod val="65000"/>
                    <a:lumOff val="3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HEADLINE CAPS GREY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0E1BEF7-67B1-694A-990B-9EDD7D9476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779" y="565999"/>
            <a:ext cx="10515600" cy="101747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AREA / SLIDE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10166CE-6069-3746-87B4-979FC7402A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3652" y="2531857"/>
            <a:ext cx="10514979" cy="1098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>
              <a:buNone/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Body copy no smaller than 24pt. </a:t>
            </a:r>
          </a:p>
          <a:p>
            <a:pPr lvl="1"/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7ECEFF7-22B6-884C-A28E-5BD3B8423F1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14786" y="-135896"/>
            <a:ext cx="6096000" cy="81772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B23306E-23FA-6849-B2B7-E384EFFB55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94" y="722167"/>
            <a:ext cx="5367617" cy="27300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3736D9-A4A4-F14D-9647-9EDDE33931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9190" y="1914486"/>
            <a:ext cx="5022810" cy="49435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58C367-C1E1-4F48-9CC7-EF0269AE09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771" y="2523961"/>
            <a:ext cx="4230161" cy="390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783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6BAA53-CB4C-544A-9B80-87DE40376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4" y="6061928"/>
            <a:ext cx="1712692" cy="72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20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23/05/2022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30954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23/05/2022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25486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23/05/2022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40269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23/05/2022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33883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23/05/2022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9270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13219062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23/05/2022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53879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242" y="264917"/>
            <a:ext cx="10515600" cy="10174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23/05/2022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04438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DABC03-8F1B-46A7-8017-BD7A7F45F37C}" type="datetimeFigureOut">
              <a:rPr lang="en-AU" smtClean="0"/>
              <a:t>23/05/2022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905C72-C890-4085-B7CD-C970016636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09134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slide copy_tex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5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 smtClean="0"/>
              <a:t>SUB HEADING (24PT, UPPER CASE)</a:t>
            </a:r>
            <a:endParaRPr lang="en-US" dirty="0" smtClean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 smtClean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 smtClean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1"/>
            <a:ext cx="10815464" cy="3299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 smtClean="0"/>
              <a:t>Body copy (20pt, Arial) </a:t>
            </a:r>
          </a:p>
          <a:p>
            <a:endParaRPr lang="en-AU" dirty="0" smtClean="0"/>
          </a:p>
          <a:p>
            <a:endParaRPr lang="en-AU" dirty="0" smtClean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0"/>
            <a:ext cx="1267288" cy="36873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006108"/>
            <a:ext cx="12192000" cy="87094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967" y="6298367"/>
            <a:ext cx="1267288" cy="36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3161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755589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3254938" y="2252880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4938" y="3851012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255107" y="5848896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255107" y="6214621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4159608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878054" y="168895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78054" y="1767027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22695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78518" y="2070465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8518" y="3668597"/>
            <a:ext cx="6158082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78518" y="4530409"/>
            <a:ext cx="6157913" cy="4059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DATE (UPPER CASE)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78518" y="4896134"/>
            <a:ext cx="6157913" cy="45676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1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3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Arial Narrow" panose="020B0606020202030204" pitchFamily="34" charset="0"/>
              </a:defRPr>
            </a:lvl5pPr>
          </a:lstStyle>
          <a:p>
            <a:pPr lvl="0"/>
            <a:r>
              <a:rPr lang="en-US" dirty="0"/>
              <a:t>PRESENTER (UPPER CASE)</a:t>
            </a:r>
          </a:p>
        </p:txBody>
      </p:sp>
    </p:spTree>
    <p:extLst>
      <p:ext uri="{BB962C8B-B14F-4D97-AF65-F5344CB8AC3E}">
        <p14:creationId xmlns:p14="http://schemas.microsoft.com/office/powerpoint/2010/main" val="2456423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4889763" y="4195233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89763" y="5793365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73484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3236454" y="4084397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36454" y="5682529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33961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ption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3236454" y="4084397"/>
            <a:ext cx="6158082" cy="15981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200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(UPPER CASE)</a:t>
            </a:r>
            <a:endParaRPr lang="en-AU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36454" y="5682529"/>
            <a:ext cx="6158082" cy="8198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200" b="0" i="0" baseline="0">
                <a:solidFill>
                  <a:schemeClr val="bg1">
                    <a:lumMod val="8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 HEADLINE (UPPER CASE)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62178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0243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5" r:id="rId2"/>
    <p:sldLayoutId id="2147483680" r:id="rId3"/>
    <p:sldLayoutId id="2147483670" r:id="rId4"/>
    <p:sldLayoutId id="2147483671" r:id="rId5"/>
    <p:sldLayoutId id="2147483667" r:id="rId6"/>
    <p:sldLayoutId id="2147483674" r:id="rId7"/>
    <p:sldLayoutId id="2147483663" r:id="rId8"/>
    <p:sldLayoutId id="2147483673" r:id="rId9"/>
    <p:sldLayoutId id="2147483677" r:id="rId10"/>
    <p:sldLayoutId id="2147483678" r:id="rId11"/>
    <p:sldLayoutId id="2147483650" r:id="rId12"/>
    <p:sldLayoutId id="214748366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82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tx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FIT1047 Week </a:t>
            </a:r>
            <a:r>
              <a:rPr lang="en-AU" smtClean="0"/>
              <a:t>12 Forum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Introduction to Computer Systems, Networks and Security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2553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Firewall</a:t>
            </a:r>
            <a:endParaRPr lang="en-AU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Discuss how firewall works.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37400" y="98280"/>
              <a:ext cx="6867360" cy="5545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8040" y="88920"/>
                <a:ext cx="6886080" cy="556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686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IDS</a:t>
            </a:r>
            <a:endParaRPr lang="en-AU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Compare and contrast IDS vs IPS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23280" y="1339560"/>
              <a:ext cx="5893920" cy="4197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3920" y="1330200"/>
                <a:ext cx="5912640" cy="421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156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Attacking Normal Users</a:t>
            </a:r>
            <a:endParaRPr lang="en-AU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List down all the potential threats to the normal users.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69640" y="1669680"/>
              <a:ext cx="5760000" cy="31615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0280" y="1660320"/>
                <a:ext cx="5778720" cy="318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33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DDOS</a:t>
            </a:r>
            <a:endParaRPr lang="en-AU" sz="4000" dirty="0">
              <a:solidFill>
                <a:srgbClr val="0000C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explain DDOS and propose a method to overcome this.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71760" y="1571760"/>
              <a:ext cx="7152840" cy="4232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62400" y="1562400"/>
                <a:ext cx="7171560" cy="425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217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12368" y="207108"/>
            <a:ext cx="10319238" cy="736956"/>
          </a:xfrm>
        </p:spPr>
        <p:txBody>
          <a:bodyPr/>
          <a:lstStyle/>
          <a:p>
            <a:r>
              <a:rPr lang="en-AU" sz="4000" dirty="0" smtClean="0">
                <a:solidFill>
                  <a:srgbClr val="0000CC"/>
                </a:solidFill>
              </a:rPr>
              <a:t>Viruses</a:t>
            </a:r>
            <a:r>
              <a:rPr lang="en-AU" sz="4000" dirty="0">
                <a:solidFill>
                  <a:srgbClr val="0000CC"/>
                </a:solidFill>
              </a:rPr>
              <a:t>, Worms, Trojans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368" y="944064"/>
            <a:ext cx="11533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Briefly discuss different types of malware such as virus, worm, and Trojan.</a:t>
            </a:r>
            <a:endParaRPr lang="en-US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48600" y="1553760"/>
              <a:ext cx="6170760" cy="3429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9240" y="1544400"/>
                <a:ext cx="6189480" cy="344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560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6" y="1364776"/>
            <a:ext cx="12114521" cy="374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16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37321</TotalTime>
  <Words>71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Arial Narrow</vt:lpstr>
      <vt:lpstr>Calibri</vt:lpstr>
      <vt:lpstr>Office Theme</vt:lpstr>
      <vt:lpstr>FIT1047 Week 12 Forum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Monash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Sibyl Stafford</dc:creator>
  <cp:lastModifiedBy>Tan Chee Keong</cp:lastModifiedBy>
  <cp:revision>576</cp:revision>
  <cp:lastPrinted>2018-06-28T06:33:22Z</cp:lastPrinted>
  <dcterms:created xsi:type="dcterms:W3CDTF">2018-04-18T06:45:58Z</dcterms:created>
  <dcterms:modified xsi:type="dcterms:W3CDTF">2022-05-23T06:40:28Z</dcterms:modified>
</cp:coreProperties>
</file>

<file path=docProps/thumbnail.jpeg>
</file>